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40"/>
  </p:notesMasterIdLst>
  <p:sldIdLst>
    <p:sldId id="256" r:id="rId2"/>
    <p:sldId id="300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70" r:id="rId12"/>
    <p:sldId id="271" r:id="rId13"/>
    <p:sldId id="272" r:id="rId14"/>
    <p:sldId id="273" r:id="rId15"/>
    <p:sldId id="274" r:id="rId16"/>
    <p:sldId id="275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libri Light" panose="020F0302020204030204" pitchFamily="34" charset="0"/>
      <p:regular r:id="rId45"/>
      <p: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DB1BE5-3484-4F06-9A1D-1EC006BF8B03}">
  <a:tblStyle styleId="{A9DB1BE5-3484-4F06-9A1D-1EC006BF8B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6264" autoAdjust="0"/>
    <p:restoredTop sz="96036" autoAdjust="0"/>
  </p:normalViewPr>
  <p:slideViewPr>
    <p:cSldViewPr snapToGrid="0">
      <p:cViewPr varScale="1">
        <p:scale>
          <a:sx n="134" d="100"/>
          <a:sy n="134" d="100"/>
        </p:scale>
        <p:origin x="72" y="14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6:30:36.4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33 127 7280 0 0,'-1'1'78'0'0,"-1"0"0"0"0,1 0 0 0 0,-1 0 0 0 0,0-1 0 0 0,1 1 0 0 0,-1 0-1 0 0,0-1 1 0 0,1 1 0 0 0,-18 4 13452 0 0,47-6-12602 0 0,-8 0-582 0 0,0 1 0 0 0,0 1 0 0 0,0 0-1 0 0,0 2 1 0 0,29 7 0 0 0,32 1 524 0 0,-74-10-808 0 0,10 0 69 0 0,27-2 1 0 0,-6-1 38 0 0,37-6 150 0 0,-52 5-144 0 0,44-9 0 0 0,2 0 88 0 0,75-13 54 0 0,-110 21-275 0 0,119-8 128 0 0,-29 12 128 0 0,129-12 718 0 0,-134 8-505 0 0,-59-1-31 0 0,-36 4-265 0 0,30 2-1 0 0,-13 1-26 0 0,-25-2-118 0 0,-5 0-1 0 0,-1 0-1 0 0,1 0 1 0 0,0-1 0 0 0,13-3-1 0 0,-9 1 179 0 0,-12 2-211 0 0,0 0-1 0 0,0 1 1 0 0,0-1-1 0 0,0 0 1 0 0,0-1-1 0 0,0 1 1 0 0,0 0-1 0 0,-1-1 1 0 0,4-2-1 0 0,-4 1 161 0 0,-1-12 9 0 0,-3 0-233 0 0,2 14-114 0 0,-3-4 291 0 0,0-1-3360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6:31:37.4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35 129 5616 0 0,'0'0'417'0'0,"1"-1"-285"0"0,0-2 172 0 0,1 0-1 0 0,-1 0 1 0 0,1 0-1 0 0,-1 0 1 0 0,0-1 0 0 0,0 1-1 0 0,0 0 1 0 0,-1 0-1 0 0,1-7 1 0 0,2-10 807 0 0,3 7 207 0 0,-5 12-886 0 0,0 0 1 0 0,0-1-1 0 0,0 1 0 0 0,-1-1 0 0 0,1 0 0 0 0,0 1 0 0 0,-1-1 0 0 0,1 0 0 0 0,-1-2 1 0 0,0 3 622 0 0,-5-14 3017 0 0,5 13-3894 0 0,-1 0-1 0 0,1 1 1 0 0,-1-1 0 0 0,1 1-1 0 0,-1-1 1 0 0,0 1-1 0 0,1 0 1 0 0,-1-1-1 0 0,-2-1 1 0 0,0-2 1040 0 0,-11 15-797 0 0,12-6-388 0 0,0 1 0 0 0,0-1 0 0 0,1 1 1 0 0,0-1-1 0 0,0 1 0 0 0,-1 7 0 0 0,-1 4 296 0 0,-4 18-309 0 0,2 0 0 0 0,1 1 0 0 0,2 0 0 0 0,3 59 0 0 0,0-86-79 0 0,0 0 1 0 0,0 0-1 0 0,1 0 0 0 0,0 0 0 0 0,1 0 0 0 0,0 0 0 0 0,0-1 1 0 0,0 1-1 0 0,5 6 0 0 0,-6-11 64 0 0,0 0 0 0 0,0 0 0 0 0,1 0 0 0 0,-1 0 0 0 0,1-1 0 0 0,-1 1 0 0 0,1-1-1 0 0,0 0 1 0 0,0 0 0 0 0,3 2 0 0 0,-4-3-1 0 0,1 0-1 0 0,-1 0 1 0 0,0 0-1 0 0,0-1 0 0 0,1 1 1 0 0,-1-1-1 0 0,1 1 1 0 0,-1-1-1 0 0,0 0 0 0 0,1 0 1 0 0,-1 0-1 0 0,1 0 1 0 0,-1-1-1 0 0,0 1 0 0 0,1-1 1 0 0,2 0-1 0 0,-2 0 7 0 0,1-1 0 0 0,-1 0 0 0 0,1 0 0 0 0,-1 0-1 0 0,0 0 1 0 0,0 0 0 0 0,0 0 0 0 0,0-1 0 0 0,0 0-1 0 0,4-5 1 0 0,-2 3 42 0 0,-1-1 0 0 0,-1 0 0 0 0,1 1-1 0 0,-1-1 1 0 0,4-9 0 0 0,-5 8 5 0 0,35-82 835 0 0,-34 81-746 0 0,0-1 0 0 0,0 1-1 0 0,2-18 1 0 0,3-8 277 0 0,-7 30-360 0 0,0 0 1 0 0,-1-1-1 0 0,1 1 1 0 0,-1-7 0 0 0,1-11 100 0 0,-3 10 172 0 0,2 12-329 0 0,0 0 1 0 0,0 0-1 0 0,0 0 0 0 0,0-1 0 0 0,0 1 0 0 0,0 0 0 0 0,0 0 0 0 0,0 0 0 0 0,0 0 0 0 0,0 0 0 0 0,0-1 0 0 0,0 1 0 0 0,0 0 0 0 0,0 0 0 0 0,0 0 0 0 0,0 0 0 0 0,-1 0 0 0 0,1 0 0 0 0,0-1 0 0 0,0 1 0 0 0,0 0 0 0 0,0 0 0 0 0,0 0 0 0 0,0 0 0 0 0,-1 0 0 0 0,1 0 0 0 0,0 0 0 0 0,0 0 0 0 0,0 0 0 0 0,0 0 0 0 0,0 0 0 0 0,-1 0 0 0 0,1-1 0 0 0,0 1 0 0 0,0 0 0 0 0,0 0 0 0 0,0 0 0 0 0,-1 0 0 0 0,1 0 0 0 0,0 1 0 0 0,0-1 0 0 0,0 0 0 0 0,0 0 0 0 0,0 0 0 0 0,-1 0 0 0 0,1 0 0 0 0,0 0 0 0 0,0 0 0 0 0,0 0 0 0 0,0 0 0 0 0,0 0 0 0 0,-1 0 0 0 0,1 0 0 0 0,0 1 0 0 0,0-1 0 0 0,0 0 0 0 0,0 0 0 0 0,0 0 0 0 0,0 0 0 0 0,0 0 0 0 0,0 0 0 0 0,-1 1 0 0 0,1-1 0 0 0,0 0 0 0 0,0 0 0 0 0,0 0 1 0 0,0 1-2 0 0,-1 2 19 0 0,-1 1 0 0 0,1 0 0 0 0,0 0 0 0 0,0-1 0 0 0,1 1 0 0 0,-1 0-1 0 0,1 0 1 0 0,0 5 0 0 0,-2 10-11 0 0,0-2 18 0 0,1 1 1 0 0,1 32-1 0 0,1-16-12 0 0,0-14-4 0 0,4 20 1 0 0,0 17 14 0 0,-6-54-35 0 0,4 8-109 0 0,-2-10 29 0 0,-1-1 0 0 0,1 0 1 0 0,-1 1-1 0 0,1-1 0 0 0,-1 0 1 0 0,1 1-1 0 0,-1-1 0 0 0,1 0 0 0 0,-1 0 1 0 0,1 1-1 0 0,-1-1 0 0 0,1 0 1 0 0,-1 0-1 0 0,1 0 0 0 0,0 0 0 0 0,-1 0 1 0 0,1 0-1 0 0,-1 0 0 0 0,1 0 1 0 0,-1 0-1 0 0,1 0 0 0 0,0 0 1 0 0,-1 0-1 0 0,1-1 0 0 0,-1 1 0 0 0,2 0 1 0 0,14-6-1781 0 0,7-9-1478 0 0,-13 7 1179 0 0,0 1 53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27.8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46 0 4144 0 0,'-1'11'-275'0'0,"1"-10"730"0"0,0 0 0 0 0,0 0 1 0 0,-1 0-1 0 0,1 0 0 0 0,0 0 1 0 0,-1 0-1 0 0,1 0 1 0 0,0 0-1 0 0,-1 0 0 0 0,0 0 1 0 0,1 0-1 0 0,-1 0 1 0 0,1-1-1 0 0,-1 1 0 0 0,-7 5 5981 0 0,8-6-6421 0 0,0 1-1 0 0,0 0 1 0 0,-1 0-1 0 0,1-1 1 0 0,0 1-1 0 0,-1 0 1 0 0,1-1-1 0 0,-1 1 1 0 0,1 0-1 0 0,-1-1 1 0 0,0 1-1 0 0,1-1 0 0 0,-1 1 1 0 0,1 0-1 0 0,-1-1 1 0 0,0 0-1 0 0,1 1 1 0 0,-2 0-1 0 0,-7 25 1878 0 0,-2 37 1849 0 0,11-61-3687 0 0,0-1-1 0 0,0 1 1 0 0,0-1 0 0 0,0 1-1 0 0,0 0 1 0 0,1-1-1 0 0,-1 1 1 0 0,1-1-1 0 0,-1 1 1 0 0,1-1 0 0 0,0 1-1 0 0,-1-1 1 0 0,1 1-1 0 0,0-1 1 0 0,0 0-1 0 0,2 3 1 0 0,-2-3 66 0 0,20 1 1381 0 0,4-4 714 0 0,-23 2-1734 0 0,5 2-57 0 0,33 13-11 0 0,7-2-401 0 0,-37-10-12 0 0,-1 0 0 0 0,1-1-1 0 0,10 2 1 0 0,12 2 0 0 0,-23-4 0 0 0,1 0 0 0 0,-1-1 0 0 0,10 1 0 0 0,442-18 64 0 0,-442 15-64 0 0,287 4-3 0 0,-98 4 18 0 0,40-15 121 0 0,-70-14 266 0 0,-42 3-228 0 0,147-9 10 0 0,2 19-172 0 0,-104 9-12 0 0,238 5 160 0 0,-194 4 55 0 0,-89-2-107 0 0,-10-2-34 0 0,196 2 185 0 0,-234-10-245 0 0,257-12 100 0 0,-146 8-76 0 0,-43 2-12 0 0,-19 0-12 0 0,44-3 25 0 0,157-5 36 0 0,-247 11-68 0 0,277 2 50 0 0,-194 5-57 0 0,41 2 0 0 0,303 23 0 0 0,-359-25 14 0 0,56 3 25 0 0,100 4 89 0 0,-143-5-58 0 0,379 17 124 0 0,-150-8-105 0 0,-145-7-19 0 0,206 3 155 0 0,-354-7-119 0 0,211 10 159 0 0,-30 3-78 0 0,198 17-110 0 0,-402-28-77 0 0,123 26 0 0 0,-179-26-1223 0 0,0-1-1 0 0,0-2 1 0 0,0-1-1 0 0,39-1 1 0 0,-43-4-8524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36.2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 0 9960 0 0,'0'2'3014'0'0,"-2"12"8129"0"0,2-8-10277 0 0,2 3-410 0 0,1 0-1 0 0,-1 0 1 0 0,0 0-1 0 0,-1 1 1 0 0,0-1-1 0 0,0 1 1 0 0,-2 16-1 0 0,-1-8-321 0 0,2-11-130 0 0,0 0 0 0 0,-1 0 0 0 0,0 0 1 0 0,0-1-1 0 0,-1 1 0 0 0,0 0 0 0 0,0-1 0 0 0,0 0 1 0 0,-1 1-1 0 0,0-1 0 0 0,-6 9 0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36.8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63 9848 0 0,'8'-10'1046'0'0,"6"-19"1784"0"0,-3 6 4717 0 0,-13 38-1053 0 0,-3 17-6388 0 0,-3-3 152 0 0,-8 22-113 0 0,14-42-423 0 0,-1 1 0 0 0,1-1 0 0 0,0 1 0 0 0,1 0 0 0 0,0-1 0 0 0,1 16 1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37.6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57 0 6448 0 0,'-1'2'11284'0'0,"-3"11"-8717"0"0,-16 48 1965 0 0,-3 33-3708 0 0,20-74-762 0 0,0-1 1 0 0,1 22-1 0 0,2-39-53 0 0,-1-1-7 0 0,1-1-1 0 0,0 1 1 0 0,0 0-1 0 0,0-1 0 0 0,0 1 1 0 0,0-1-1 0 0,0 1 0 0 0,0-1 1 0 0,0 1-1 0 0,0 0 1 0 0,0-1-1 0 0,1 1 0 0 0,-1-1 1 0 0,0 1-1 0 0,0-1 1 0 0,1 1-1 0 0,-1-1 0 0 0,0 1 1 0 0,0-1-1 0 0,1 1 0 0 0,0 0 1 0 0,-1-1-211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38.9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158 44 3224 0 0,'1'-6'10137'0'0,"1"-7"-7358"0"0,3-2 140 0 0,-3 6 912 0 0,-2 9-3777 0 0,0-1-1 0 0,-1 1 1 0 0,1 0 0 0 0,-1 1-1 0 0,1-1 1 0 0,-1 0-1 0 0,1 0 1 0 0,0 0 0 0 0,-1 0-1 0 0,1 0 1 0 0,-1 0 0 0 0,1 0-1 0 0,-1 1 1 0 0,1-1 0 0 0,0 0-1 0 0,-1 0 1 0 0,1 1 0 0 0,0-1-1 0 0,-1 0 1 0 0,1 0 0 0 0,0 1-1 0 0,-1-1 1 0 0,1 0 0 0 0,-1 2-1 0 0,-2 2-8 0 0,-1 0 0 0 0,1 1-1 0 0,-1-1 1 0 0,2 1 0 0 0,-1 0 0 0 0,0 0-1 0 0,1 0 1 0 0,-2 7 0 0 0,-1 1-5 0 0,-7 15-19 0 0,2 1 1 0 0,1 0-1 0 0,-7 40 0 0 0,-5 93 243 0 0,19-145-157 0 0,1 1-1 0 0,1 0 1 0 0,2 23-1 0 0,-1-37-72 0 0,-1 0 0 0 0,1 1 0 0 0,0-1 0 0 0,0 0 0 0 0,0 1 0 0 0,1-1 0 0 0,-1 0 0 0 0,1 0 0 0 0,0 0 0 0 0,0 0 0 0 0,1 0 0 0 0,-1-1 0 0 0,1 1 0 0 0,0-1 0 0 0,0 1 0 0 0,0-1 0 0 0,0 0 0 0 0,7 5 0 0 0,-7-7-17 0 0,0 0 0 0 0,1 1 0 0 0,-1-1 0 0 0,1-1 0 0 0,-1 1 0 0 0,0 0 0 0 0,1-1 0 0 0,-1 0 0 0 0,1 0 0 0 0,0 0 0 0 0,-1 0 0 0 0,1-1 0 0 0,-1 1 0 0 0,0-1 0 0 0,1 0 0 0 0,-1 0 0 0 0,1 0 0 0 0,-1 0 0 0 0,0 0 0 0 0,5-4-1 0 0,1 0 47 0 0,0 0-1 0 0,0-1 0 0 0,0 0 0 0 0,-1 0 0 0 0,12-13 1 0 0,-9 8 32 0 0,-2 0 0 0 0,1-1 1 0 0,7-13-1 0 0,-14 20-43 0 0,0 0 0 0 0,0 0 0 0 0,0-1 0 0 0,-1 1 0 0 0,0-1 0 0 0,0 0 0 0 0,-1 0 0 0 0,0 0 0 0 0,0 0 0 0 0,1-8 0 0 0,-2 12-31 0 0,0 0 0 0 0,0 0 0 0 0,-1 0 0 0 0,1 1 1 0 0,0-1-1 0 0,-1 0 0 0 0,1 0 0 0 0,-1 1 0 0 0,1-1 0 0 0,-1 0 0 0 0,0 1 0 0 0,0-1 1 0 0,0 0-1 0 0,0 1 0 0 0,0-1 0 0 0,0 1 0 0 0,0 0 0 0 0,0-1 0 0 0,-1 1 1 0 0,1 0-1 0 0,-1 0 0 0 0,1 0 0 0 0,-1 0 0 0 0,1 0 0 0 0,-1 0 0 0 0,1 0 1 0 0,-1 0-1 0 0,-3 0 0 0 0,1 0 3 0 0,1 0 0 0 0,-1 0 0 0 0,1 1 0 0 0,-1-1 0 0 0,0 1 0 0 0,1 0 0 0 0,-1 0 0 0 0,1 1 0 0 0,-1-1 0 0 0,1 1 0 0 0,-1 0 0 0 0,1 0 0 0 0,-1 0 0 0 0,-3 1 0 0 0,-38 21-22 0 0,1 2 1 0 0,-82 60-1 0 0,120-80-1593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39.6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69 16 4144 0 0,'0'0'6450'0'0,"11"-10"2519"0"0,-11 10-8849 0 0,1 0 0 0 0,-1-1 0 0 0,0 1-1 0 0,1-1 1 0 0,-1 1 0 0 0,0 0 0 0 0,1-1-1 0 0,-1 1 1 0 0,1 0 0 0 0,-1-1 0 0 0,0 1-1 0 0,1 0 1 0 0,-1 0 0 0 0,1-1 0 0 0,-1 1 0 0 0,1 0-1 0 0,-1 0 1 0 0,1 0 0 0 0,-1 0 0 0 0,1 0-1 0 0,-1-1 1 0 0,1 1 0 0 0,-1 0 0 0 0,1 0-1 0 0,-1 0 1 0 0,1 1 0 0 0,-1-1 0 0 0,1 0-1 0 0,-1 0 1 0 0,1 0 0 0 0,-1 0 0 0 0,1 0-1 0 0,-1 0 1 0 0,1 1 0 0 0,-1-1 0 0 0,1 0-1 0 0,-1 0 1 0 0,0 1 0 0 0,1-1 0 0 0,-1 0-1 0 0,1 1 1 0 0,-1-1 0 0 0,0 0 0 0 0,1 1-1 0 0,-1-1 1 0 0,0 1 0 0 0,1-1 0 0 0,-1 2 0 0 0,2 0-45 0 0,-1 1 0 0 0,1 0 1 0 0,-1 0-1 0 0,0 0 0 0 0,0 0 1 0 0,1 3-1 0 0,0 3 10 0 0,-1 0-1 0 0,0-1 1 0 0,-1 1-1 0 0,0 0 1 0 0,-1-1-1 0 0,-1 13 1 0 0,-15 54 423 0 0,8-41-240 0 0,-64 257-111 0 0,70-281-170 0 0,0 0 0 0 0,1 0 0 0 0,0 0 0 0 0,1 1 0 0 0,0-1 0 0 0,1 0 0 0 0,1 12 0 0 0,-1-22-20 0 0,0 0-1 0 0,0 1 0 0 0,0-1 0 0 0,0 1 0 0 0,0-1 1 0 0,0 0-1 0 0,0 1 0 0 0,0-1 0 0 0,0 0 0 0 0,0 1 1 0 0,1-1-1 0 0,-1 1 0 0 0,0-1 0 0 0,0 0 0 0 0,1 1 1 0 0,-1-1-1 0 0,0 0 0 0 0,0 0 0 0 0,1 1 0 0 0,-1-1 0 0 0,0 0 1 0 0,1 0-1 0 0,-1 1 0 0 0,0-1 0 0 0,1 0 0 0 0,-1 0 1 0 0,0 0-1 0 0,1 1 0 0 0,-1-1 0 0 0,0 0 0 0 0,1 0 1 0 0,-1 0-1 0 0,1 0 0 0 0,-1 0 0 0 0,0 0 0 0 0,1 0 1 0 0,0 0-1 0 0,0 0-736 0 0,1-1 1 0 0,0 1 0 0 0,-1-1-1 0 0,0 1 1 0 0,1-1 0 0 0,-1 0-1 0 0,1 0 1 0 0,-1 0-1 0 0,2-1 1 0 0,7-6-7161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40.0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13 7832 0 0,'1'0'12295'0'0,"6"0"-11415"0"0,4-1-349 0 0,0 0 0 0 0,13-4 0 0 0,-15 3 119 0 0,0 1 0 0 0,1-1 0 0 0,-1 1 0 0 0,14 1 0 0 0,-20 0-570 0 0,0 1 0 0 0,-1-1 1 0 0,0 0-1 0 0,1 1 0 0 0,-1 0 0 0 0,1 0 1 0 0,-1 0-1 0 0,0 0 0 0 0,1 0 0 0 0,-1 0 0 0 0,0 0 1 0 0,0 1-1 0 0,0-1 0 0 0,0 1 0 0 0,0 0 1 0 0,0-1-1 0 0,-1 1 0 0 0,1 0 0 0 0,0 0 1 0 0,-1 0-1 0 0,2 3 0 0 0,-1-2-80 0 0,-1 1 0 0 0,0-1 0 0 0,0 1 0 0 0,0-1 0 0 0,0 1 0 0 0,0-1 0 0 0,-1 1 0 0 0,1 0 0 0 0,-1-1 0 0 0,0 1 0 0 0,0 0 0 0 0,-1 5 0 0 0,-2 4 0 0 0,-6 25 0 0 0,2-20 15 0 0,0 1 0 0 0,-1-1-1 0 0,-15 25 1 0 0,-36 47 170 0 0,19-30 14 0 0,35-54 213 0 0,4-5-339 0 0,0-1 0 0 0,1 1 1 0 0,-1 0-1 0 0,1 0 1 0 0,-1-1-1 0 0,1 1 1 0 0,-1 0-1 0 0,1 0 1 0 0,-1 0-1 0 0,1 0 0 0 0,0 0 1 0 0,0 0-1 0 0,-1 1 1 0 0,2-1-60 0 0,1-1-1 0 0,-1 1 1 0 0,1-1 0 0 0,-1 0 0 0 0,1 1-1 0 0,-1-1 1 0 0,1 0 0 0 0,-1 0 0 0 0,1 0 0 0 0,-1 0-1 0 0,3 0 1 0 0,24-5-14 0 0,0 0 0 0 0,0-2 0 0 0,35-14 0 0 0,-29 9-1281 0 0,2 0-5600 0 0,-2 1-2348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40.5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97 42 4608 0 0,'-24'-42'20577'0'0,"22"56"-17312"0"0,-9 63-3341 0 0,-45 294 714 0 0,52-331-562 0 0,4-37-146 0 0,0 0 1 0 0,1 0-1 0 0,-1 0 1 0 0,0 1-1 0 0,1-1 1 0 0,0 0-1 0 0,0 0 1 0 0,0 0-1 0 0,0 0 1 0 0,3 4-1 0 0,-3-6-66 0 0,0 0 1 0 0,0 0-1 0 0,0 0 0 0 0,0 0 0 0 0,1 0 0 0 0,-1-1 1 0 0,0 1-1 0 0,1 0 0 0 0,-1-1 0 0 0,0 1 1 0 0,1-1-1 0 0,-1 0 0 0 0,1 1 0 0 0,-1-1 1 0 0,0 0-1 0 0,1 0 0 0 0,-1 0 0 0 0,1 0 0 0 0,-1 0 1 0 0,1 0-1 0 0,-1-1 0 0 0,1 1 0 0 0,-1 0 1 0 0,0-1-1 0 0,1 1 0 0 0,-1-1 0 0 0,1 1 0 0 0,-1-1 1 0 0,2 0-1 0 0,10-9-1587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40.9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297 58 11976 0 0,'-75'5'9386'0'0,"64"-4"-9069"0"0,0 0-1 0 0,0 0 1 0 0,0 1-1 0 0,0 0 1 0 0,1 1-1 0 0,-1 0 1 0 0,1 1-1 0 0,0 0 1 0 0,-15 8-1 0 0,15-7-207 0 0,-1 1 0 0 0,1 0-1 0 0,0 0 1 0 0,1 1 0 0 0,0 0-1 0 0,0 1 1 0 0,-10 10 0 0 0,18-17-85 0 0,-1 1 1 0 0,1 0 0 0 0,-1-1 0 0 0,1 1 0 0 0,0 0-1 0 0,0 0 1 0 0,0 0 0 0 0,0 0 0 0 0,0 0 0 0 0,-1 3-1 0 0,2-4-22 0 0,0 0-1 0 0,0 0 1 0 0,1 0-1 0 0,-1 0 1 0 0,0 0-1 0 0,0 0 0 0 0,1 0 1 0 0,-1 0-1 0 0,0 0 1 0 0,1 0-1 0 0,-1 0 1 0 0,1 0-1 0 0,-1 0 1 0 0,1-1-1 0 0,0 1 1 0 0,-1 0-1 0 0,1 0 1 0 0,0-1-1 0 0,-1 1 0 0 0,1 0 1 0 0,0-1-1 0 0,0 1 1 0 0,0 0-1 0 0,0-1 1 0 0,1 1-1 0 0,5 3 300 0 0,1-1-1 0 0,0 0 1 0 0,-1-1-1 0 0,1 1 1 0 0,13 1 0 0 0,-4 0-153 0 0,3 0 43 0 0,0 1 0 0 0,0 2-1 0 0,0 0 1 0 0,35 18 0 0 0,-50-22-165 0 0,0 0 0 0 0,-1 0 0 0 0,1 0 0 0 0,-1 1 0 0 0,1-1 0 0 0,-1 1 0 0 0,0 0 0 0 0,-1 1 0 0 0,1-1 1 0 0,-1 0-1 0 0,1 1 0 0 0,-1 0 0 0 0,-1 0 0 0 0,1 0 0 0 0,-1 0 0 0 0,0 0 0 0 0,0 0 0 0 0,0 1 0 0 0,-1-1 0 0 0,0 1 0 0 0,0-1 0 0 0,1 12 0 0 0,-3-7-6 0 0,1 0 0 0 0,-2 1 0 0 0,1-1 0 0 0,-1 0 0 0 0,-1 0 0 0 0,0 0 0 0 0,0 0 0 0 0,-1-1 0 0 0,0 1 0 0 0,-1-1-1 0 0,0 0 1 0 0,0 0 0 0 0,-1-1 0 0 0,-13 16 0 0 0,15-21-16 0 0,0 1-1 0 0,1-1 0 0 0,-1 0 1 0 0,0-1-1 0 0,0 1 1 0 0,-1-1-1 0 0,1 0 0 0 0,-1 0 1 0 0,1 0-1 0 0,-1-1 1 0 0,1 1-1 0 0,-1-1 1 0 0,0 0-1 0 0,0 0 0 0 0,1-1 1 0 0,-1 0-1 0 0,-5 0 1 0 0,6 0-4 0 0,0 0 1 0 0,0 0-1 0 0,1-1 1 0 0,-1 1 0 0 0,0-1-1 0 0,1 0 1 0 0,-1 0-1 0 0,0 0 1 0 0,1-1 0 0 0,-1 0-1 0 0,1 1 1 0 0,0-1-1 0 0,0 0 1 0 0,0 0 0 0 0,0-1-1 0 0,0 1 1 0 0,0-1-1 0 0,0 1 1 0 0,1-1 0 0 0,-1 0-1 0 0,-3-6 1 0 0,3 3 14 0 0,0 0-1 0 0,1 0 1 0 0,0-1 0 0 0,0 1 0 0 0,1 0 0 0 0,0-1-1 0 0,0 0 1 0 0,0 1 0 0 0,1-1 0 0 0,0 1 0 0 0,0-1 0 0 0,1 0-1 0 0,0 1 1 0 0,0-1 0 0 0,2-7 0 0 0,4-9 113 0 0,1 1 0 0 0,20-42 0 0 0,88-155 488 0 0,-87 174-3935 0 0,1 2-3616 0 0,-22 32-1922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43.1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43 221 7168 0 0,'0'0'652'0'0,"-1"0"-540"0"0,0 0-6 0 0,0 0 0 0 0,0 0-1 0 0,0-1 1 0 0,0 1 0 0 0,0 0 0 0 0,0-1 0 0 0,0 1 0 0 0,0-1 0 0 0,0 0 0 0 0,0 1 0 0 0,1-1 0 0 0,-1 0-1 0 0,0 1 1 0 0,0-1 0 0 0,1 0 0 0 0,-1 0 0 0 0,0 0 0 0 0,1 1 0 0 0,-2-3 0 0 0,-1-1 858 0 0,1 3-684 0 0,1 1 0 0 0,-1-1 0 0 0,1 0 0 0 0,0 0 0 0 0,-1-1 0 0 0,1 1 0 0 0,0 0 0 0 0,0 0 0 0 0,0-1 0 0 0,0 1-1 0 0,0 0 1 0 0,0-1 0 0 0,0 1 0 0 0,1-1 0 0 0,-1 1 0 0 0,0-1 0 0 0,1 1 0 0 0,-1-4 2736 0 0,8 1-2288 0 0,41 9 970 0 0,-33-2-1129 0 0,22 0 0 0 0,21-3 57 0 0,138-4-214 0 0,-86-3-492 0 0,-51 5 477 0 0,70-12 0 0 0,-53 3 103 0 0,-48 8-340 0 0,-1-1 0 0 0,1-1 0 0 0,32-11 0 0 0,-40 4-150 0 0,-19 12 4 0 0,-1 0-1 0 0,1 0 1 0 0,-1 0 0 0 0,1 0-1 0 0,-1 0 1 0 0,1-1 0 0 0,-1 1-1 0 0,1 0 1 0 0,-1 0 0 0 0,0 0-1 0 0,1-1 1 0 0,-1 1-1 0 0,1 0 1 0 0,-1-1 0 0 0,0 1-1 0 0,1 0 1 0 0,-1-1 0 0 0,0 1-1 0 0,1 0 1 0 0,-1-1 0 0 0,0 1-1 0 0,1-1 1 0 0,-1 1-1 0 0,0 0 1 0 0,0-1 0 0 0,0 1-1 0 0,1-1 1 0 0,-1 1 0 0 0,0-1-1 0 0,0 1 1 0 0,0-1-1 0 0,0 1 1 0 0,0-1 0 0 0,0 1-1 0 0,0-1 1 0 0,0 1 0 0 0,0-1-1 0 0,0 1 1 0 0,0-1 0 0 0,0 1-1 0 0,0-1 1 0 0,0 1-1 0 0,-1-1 1 0 0,1 1 0 0 0,0 0-1 0 0,0-1 1 0 0,-1 1 0 0 0,1-1-1 0 0,-15-13 687 0 0,1 5-661 0 0,0 1 0 0 0,-1 0 0 0 0,-1 1 0 0 0,1 1-1 0 0,-1 0 1 0 0,-28-5 0 0 0,43 11-23 0 0,-1-1 0 0 0,1 1 0 0 0,-1 0 0 0 0,1 0 0 0 0,-1 0 0 0 0,1 0 0 0 0,0 0 0 0 0,-1 0 0 0 0,1 1 0 0 0,-1-1 0 0 0,1 0 0 0 0,0 1 0 0 0,-3 0 0 0 0,4 0 203 0 0,11-7-150 0 0,7 2-56 0 0,1 0 0 0 0,0 1 0 0 0,0 0-1 0 0,37 2 1 0 0,-54 1-11 0 0,0 0-1 0 0,0 1 1 0 0,0-1 0 0 0,-1 0-1 0 0,1 1 1 0 0,0 0 0 0 0,0-1-1 0 0,-1 1 1 0 0,1 0 0 0 0,0 0-1 0 0,-1 0 1 0 0,1 0-1 0 0,-1 0 1 0 0,1 1 0 0 0,-1-1-1 0 0,0 0 1 0 0,1 1 0 0 0,-1-1-1 0 0,0 1 1 0 0,1 1-1 0 0,-1-1 5 0 0,1 0-1 0 0,-1 0 0 0 0,0 0 1 0 0,0 0-1 0 0,-1 0 0 0 0,1 0 0 0 0,0 0 1 0 0,-1 0-1 0 0,1 0 0 0 0,-1 0 0 0 0,1 0 1 0 0,-1 1-1 0 0,0-1 0 0 0,0 0 1 0 0,0 0-1 0 0,-1 5 0 0 0,-3 15 8 0 0,3-18-19 0 0,1 0-1 0 0,-1-1 0 0 0,0 1 0 0 0,1-1 0 0 0,-2 1 0 0 0,1-1 0 0 0,0 1 0 0 0,-1-1 0 0 0,-2 5 0 0 0,0-3-403 0 0,0 0 0 0 0,0 1 0 0 0,-1-1 0 0 0,0-1 0 0 0,0 1 0 0 0,0-1 0 0 0,0 0-1 0 0,-1 0 1 0 0,1 0 0 0 0,-1-1 0 0 0,0 0 0 0 0,0 0 0 0 0,-10 3 0 0 0,2-5-949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6:31:37.9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0 264 4144 0 0,'0'0'6868'0'0,"14"20"2295"0"0,-13-20-9052 0 0,-1 0 0 0 0,1 1 0 0 0,0-1 0 0 0,0 0 0 0 0,0 0 0 0 0,0 0 0 0 0,-1 0 0 0 0,1 0 0 0 0,0 0 0 0 0,0 0 0 0 0,0 0 0 0 0,0 0 0 0 0,-1 0 0 0 0,1 0 0 0 0,0 0 0 0 0,0-1 0 0 0,1 0 0 0 0,-1 1-125 0 0,2-2 158 0 0,-1 0 0 0 0,1-1 0 0 0,-1 1 0 0 0,0-1 0 0 0,0 1 0 0 0,0-1 0 0 0,0 0 0 0 0,0 0-1 0 0,0 0 1 0 0,-1 0 0 0 0,1 0 0 0 0,-1-1 0 0 0,2-5 0 0 0,12-52 1003 0 0,15-72 274 0 0,-22 91-1150 0 0,-8 41-207 0 0,2 7 2 0 0,1 7 6 0 0,-2 1-1 0 0,0 18 1 0 0,1 0 65 0 0,9 103-441 0 0,-10-131 308 0 0,-1 0 0 0 0,1 0 0 0 0,1 0-1 0 0,-1 0 1 0 0,0 0 0 0 0,1 0 0 0 0,0-1-1 0 0,0 1 1 0 0,0-1 0 0 0,4 7 0 0 0,-5-9-1 0 0,0 0 0 0 0,-1-1 1 0 0,1 1-1 0 0,0 0 0 0 0,0 0 0 0 0,0 0 1 0 0,0 0-1 0 0,0-1 0 0 0,0 1 1 0 0,0 0-1 0 0,0-1 0 0 0,0 1 0 0 0,0-1 1 0 0,0 1-1 0 0,0-1 0 0 0,0 0 0 0 0,0 1 1 0 0,0-1-1 0 0,1 0 0 0 0,-1 0 1 0 0,0 0-1 0 0,0 0 0 0 0,0 0 0 0 0,1 0 1 0 0,-1 0-1 0 0,0 0 0 0 0,0 0 0 0 0,0-1 1 0 0,0 1-1 0 0,0 0 0 0 0,1-1 1 0 0,-1 1-1 0 0,0-1 0 0 0,0 1 0 0 0,0-1 1 0 0,0 0-1 0 0,0 1 0 0 0,1-3 1 0 0,2 0 81 0 0,0-1 1 0 0,-1 0 0 0 0,0 0 0 0 0,0 0 0 0 0,0-1 0 0 0,0 1 0 0 0,2-7 0 0 0,14-36 383 0 0,-10 24-300 0 0,13-46 43 0 0,-14 42-175 0 0,-8 27-39 0 0,8-26-2113 0 0,2-13-5813 0 0,-8 27-218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43.5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170 0 14712 0 0,'0'0'1121'0'0,"-8"11"-626"0"0,-14 18 493 0 0,1 0 1 0 0,1 2 0 0 0,-21 46 0 0 0,30-52-581 0 0,0 0-1 0 0,2 1 0 0 0,1 0 1 0 0,2 0-1 0 0,-5 32 0 0 0,11-55-350 0 0,-1 0 0 0 0,1-1 0 0 0,0 1 0 0 0,0 0 0 0 0,0 0-1 0 0,0 0 1 0 0,1 0 0 0 0,-1 0 0 0 0,1 0 0 0 0,0 0 0 0 0,0 0-1 0 0,0 0 1 0 0,0-1 0 0 0,3 6 0 0 0,-3-6-39 0 0,1-1 0 0 0,-1 1 0 0 0,1 0-1 0 0,0-1 1 0 0,0 1 0 0 0,0-1 0 0 0,0 1 0 0 0,0-1 0 0 0,0 0 0 0 0,0 0-1 0 0,1 0 1 0 0,-1 0 0 0 0,0 0 0 0 0,0 0 0 0 0,1-1 0 0 0,-1 1 0 0 0,1-1-1 0 0,2 1 1 0 0,2-1-93 0 0,0 0-1 0 0,0 0 0 0 0,1-1 1 0 0,-1 0-1 0 0,0 0 0 0 0,7-2 0 0 0,23-8-5700 0 0,-36 10 5300 0 0,27-8-6893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43.9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203 38 5984 0 0,'-27'-20'1894'0'0,"23"17"-972"0"0,-1 1-1 0 0,1 0 1 0 0,-1 0-1 0 0,1 0 1 0 0,-1 0 0 0 0,0 1-1 0 0,-7-2 1 0 0,10 3-532 0 0,-1 0-1 0 0,0 0 1 0 0,0 0-1 0 0,0 0 1 0 0,0 0 0 0 0,0 1-1 0 0,0-1 1 0 0,0 1 0 0 0,0-1-1 0 0,0 1 1 0 0,1 0 0 0 0,-1 1-1 0 0,-3 0 1 0 0,3 0-580 0 0,0 0 1 0 0,0 0-1 0 0,1 1 1 0 0,-1-1-1 0 0,0 0 1 0 0,1 1 0 0 0,-4 5-1 0 0,-1 0 254 0 0,0 1 0 0 0,1 1 0 0 0,1-1 1 0 0,-1 1-1 0 0,2 0 0 0 0,-1 0 0 0 0,1 0 0 0 0,1 1 0 0 0,-4 16 0 0 0,3-1 360 0 0,-2 43-1 0 0,6-59-256 0 0,1 1 0 0 0,-1-1 0 0 0,2 1 1 0 0,0-1-1 0 0,0 0 0 0 0,1 1 0 0 0,3 9 0 0 0,-5-18-103 0 0,0 0 0 0 0,0 0-1 0 0,1 0 1 0 0,-1 0 0 0 0,0 0-1 0 0,1-1 1 0 0,-1 1 0 0 0,1 0-1 0 0,0-1 1 0 0,-1 1 0 0 0,1-1-1 0 0,0 0 1 0 0,0 1-1 0 0,0-1 1 0 0,0 0 0 0 0,0 0-1 0 0,0 0 1 0 0,0 0 0 0 0,1-1-1 0 0,-1 1 1 0 0,0 0 0 0 0,0-1-1 0 0,1 0 1 0 0,-1 0 0 0 0,0 1-1 0 0,0-1 1 0 0,1 0 0 0 0,-1-1-1 0 0,0 1 1 0 0,1 0 0 0 0,-1-1-1 0 0,0 1 1 0 0,0-1 0 0 0,4-1-1 0 0,-4 1-20 0 0,1 0-1 0 0,-1 0 0 0 0,0 0 0 0 0,-1 0 1 0 0,1 0-1 0 0,0 0 0 0 0,0 0 0 0 0,0 0 1 0 0,-1-1-1 0 0,1 1 0 0 0,0-1 0 0 0,-1 1 1 0 0,0-1-1 0 0,1 0 0 0 0,-1 0 1 0 0,0 1-1 0 0,0-1 0 0 0,0 0 0 0 0,0 0 1 0 0,0 0-1 0 0,0 0 0 0 0,0 0 0 0 0,-1 0 1 0 0,1 0-1 0 0,-1-1 0 0 0,0 1 1 0 0,0 0-1 0 0,1 0 0 0 0,-1 0 0 0 0,0 0 1 0 0,-1-1-1 0 0,1 1 0 0 0,0 0 0 0 0,-1 0 1 0 0,1 0-1 0 0,-2-4 0 0 0,1 5-35 0 0,1 1 0 0 0,-1-1-1 0 0,1 0 1 0 0,-1 0 0 0 0,1 0 0 0 0,-1 1-1 0 0,1-1 1 0 0,-1 0 0 0 0,0 1 0 0 0,1-1-1 0 0,-1 1 1 0 0,0-1 0 0 0,0 1 0 0 0,1-1-1 0 0,-1 1 1 0 0,0-1 0 0 0,0 1 0 0 0,0 0-1 0 0,-1-1 1 0 0,0 0-19 0 0,-1 1 0 0 0,0 0-1 0 0,1-1 1 0 0,-1 1 0 0 0,1 0 0 0 0,-6 1-1 0 0,-3 1-303 0 0,1 0 1 0 0,-16 6-1 0 0,21-6 100 0 0,-8 3-1830 0 0,1 2-6145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44.8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60 274 4608 0 0,'-4'-1'203'0'0,"0"0"1"0"0,0-1-1 0 0,0 0 1 0 0,1 0 0 0 0,-1 0-1 0 0,0 0 1 0 0,1-1-1 0 0,-7-5 1 0 0,7 6 751 0 0,1 0 1 0 0,0-1 0 0 0,0 1-1 0 0,0-1 1 0 0,0 1 0 0 0,0-1-1 0 0,-1-4 1 0 0,2 6-793 0 0,1 0 0 0 0,0 0 0 0 0,0 1 0 0 0,0-1 0 0 0,0 0 0 0 0,0 0 1 0 0,0 0-1 0 0,0 0 0 0 0,0 0 0 0 0,0 1 0 0 0,0-1 0 0 0,1 0 0 0 0,-1 0 0 0 0,0 0 0 0 0,0 0 0 0 0,1 1 1 0 0,-1-1-1 0 0,1 0 0 0 0,-1 0 0 0 0,1 1 0 0 0,-1-1 0 0 0,1 0 0 0 0,-1 1 0 0 0,1-1 0 0 0,-1 1 0 0 0,1-1 1 0 0,0 0-1 0 0,0 1 0 0 0,-1-1 0 0 0,1 1 0 0 0,0 0 0 0 0,0-1 0 0 0,-1 1 0 0 0,1 0 0 0 0,0-1 0 0 0,0 1 1 0 0,1 0-1 0 0,2-2 71 0 0,0 1 0 0 0,0 0 0 0 0,1-1 0 0 0,-1 2 0 0 0,0-1 0 0 0,5 0 0 0 0,14 2 429 0 0,24 4 1 0 0,-24-1-349 0 0,25-1 1 0 0,52-2 957 0 0,93-2-658 0 0,60-16-71 0 0,-43 7 623 0 0,-111 6-1503 0 0,-95 4 348 0 0,81-6 356 0 0,-73 4-351 0 0,0-1 0 0 0,0 1 0 0 0,0-2 0 0 0,21-8 0 0 0,-29 10-22 0 0,0 0 1 0 0,-1 0-1 0 0,1-1 0 0 0,-1 1 1 0 0,0-1-1 0 0,5-4 0 0 0,-7 6 41 0 0,-1 1 0 0 0,1-1 1 0 0,-1 1-1 0 0,1-1 0 0 0,-1 0 0 0 0,1 1 0 0 0,-1-1 0 0 0,1 0 0 0 0,-1 1 0 0 0,0-1 0 0 0,1 0 1 0 0,-1 1-1 0 0,0-1 0 0 0,0 0 0 0 0,0 0 0 0 0,1 0 0 0 0,-1 1 0 0 0,0-1 0 0 0,0 0 1 0 0,0 0-1 0 0,0 0 0 0 0,0 1 0 0 0,0-1 0 0 0,0 0 0 0 0,-1 0 0 0 0,1 1 0 0 0,0-1 1 0 0,0 0-1 0 0,-1 0 0 0 0,1 1 0 0 0,0-1 0 0 0,-1 0 0 0 0,1 0 0 0 0,-1 1 0 0 0,1-1 1 0 0,-1 1-1 0 0,1-1 0 0 0,-1 0 0 0 0,1 1 0 0 0,-2-1 0 0 0,-2-3 28 0 0,1 1-50 0 0,-1 0 0 0 0,0-1 0 0 0,0 2-1 0 0,-1-1 1 0 0,1 0 0 0 0,-1 1 0 0 0,1 0 0 0 0,-1 0 0 0 0,0 0-1 0 0,-5-1 1 0 0,-20-3-14 0 0,-1 1 0 0 0,-59-2 0 0 0,48 7 0 0 0,42 0 0 0 0,0 0 0 0 0,-1 0 0 0 0,1 1 0 0 0,0-1 0 0 0,0 0 0 0 0,0 0 0 0 0,0 0 0 0 0,0 0 0 0 0,0-1 0 0 0,0 1 0 0 0,0 0 0 0 0,-1 0 0 0 0,1 0 0 0 0,0 0 0 0 0,0 0 0 0 0,0 0 0 0 0,0 0 0 0 0,0 0 0 0 0,0 0 0 0 0,0 0 0 0 0,0 0 0 0 0,0 0 0 0 0,-1 0 0 0 0,1 0 0 0 0,0 0 0 0 0,0 0 0 0 0,0 0 0 0 0,0-1 0 0 0,0 1 0 0 0,0 0 0 0 0,0 0 0 0 0,0 0 0 0 0,0 0 0 0 0,0 0 0 0 0,0 0 0 0 0,0 0 0 0 0,0 0 0 0 0,0-1 0 0 0,0 1 0 0 0,0 0 0 0 0,0 0 0 0 0,0 0 0 0 0,0 0 0 0 0,0 0 0 0 0,0 0 0 0 0,0 0 0 0 0,0 0 0 0 0,0-1 0 0 0,0 1 0 0 0,0 0 0 0 0,0 0 0 0 0,0 0 0 0 0,0 0 0 0 0,0 0 0 0 0,0 0 0 0 0,0 0 0 0 0,0 0 0 0 0,0 0 0 0 0,0-1 0 0 0,1 1 0 0 0,-1 0 0 0 0,0 0 0 0 0,0 0 0 0 0,0 0 0 0 0,0 0 0 0 0,0 0 0 0 0,5-5 0 0 0,9-1-1 0 0,0 0 0 0 0,1 0 0 0 0,0 2 0 0 0,0 0 0 0 0,1 0 0 0 0,-1 2 0 0 0,1 0 0 0 0,-1 0 0 0 0,1 2 0 0 0,21 1 0 0 0,-34-1-3 0 0,1 1 0 0 0,0 0 0 0 0,-1-1 0 0 0,1 1-1 0 0,-1 1 1 0 0,1-1 0 0 0,-1 0 0 0 0,1 1 0 0 0,-1 0-1 0 0,0-1 1 0 0,0 1 0 0 0,0 1 0 0 0,4 3-1 0 0,-5-5 6 0 0,-1 1 0 0 0,1-1-1 0 0,-1 1 1 0 0,0-1 0 0 0,1 1-1 0 0,-1 0 1 0 0,0 0 0 0 0,0 0-1 0 0,-1 0 1 0 0,1 0 0 0 0,0 0-1 0 0,0 0 1 0 0,-1 0 0 0 0,0 0-1 0 0,1 0 1 0 0,-1 0 0 0 0,0 0-1 0 0,0 0 1 0 0,0 0 0 0 0,0 0-1 0 0,0 0 1 0 0,0 1-1 0 0,-1-1 1 0 0,-1 4 0 0 0,-1 4 2 0 0,-1 1 0 0 0,0-1 0 0 0,-1 0 0 0 0,0 0 0 0 0,-1 0 0 0 0,0-1 0 0 0,-11 13 0 0 0,13-19-391 0 0,0 0 1 0 0,0 0-1 0 0,0-1 1 0 0,-1 1-1 0 0,1-1 1 0 0,-1 0-1 0 0,0 0 0 0 0,1-1 1 0 0,-1 0-1 0 0,0 1 1 0 0,-6-1-1 0 0,-2 2-1756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45.2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220 6 9816 0 0,'0'0'889'0'0,"-13"-4"-98"0"0,8 3 2627 0 0,2 1-3090 0 0,-1 0 1 0 0,1 1-1 0 0,-1-1 0 0 0,1 1 0 0 0,0 0 1 0 0,0 0-1 0 0,-1 0 0 0 0,1 1 0 0 0,0-1 1 0 0,0 1-1 0 0,0 0 0 0 0,1 0 0 0 0,-1 0 1 0 0,0 0-1 0 0,1 0 0 0 0,-3 3 0 0 0,-5 5-160 0 0,1 1-1 0 0,-12 19 1 0 0,11-16 145 0 0,-6 9-157 0 0,1 0 1 0 0,-24 51-1 0 0,34-60 48 0 0,0 0-1 0 0,0 0 1 0 0,2 1-1 0 0,-1-1 1 0 0,2 1-1 0 0,0 0 1 0 0,0 19-1 0 0,2-28-126 0 0,1 0-1 0 0,-1 0 0 0 0,1-1 1 0 0,-1 1-1 0 0,2 0 0 0 0,-1-1 1 0 0,1 1-1 0 0,0-1 0 0 0,0 1 1 0 0,0-1-1 0 0,4 7 0 0 0,-3-9-56 0 0,-1 0-1 0 0,1 0 1 0 0,-1 0 0 0 0,1 0-1 0 0,0 0 1 0 0,0-1-1 0 0,1 1 1 0 0,-1-1-1 0 0,0 0 1 0 0,1 0-1 0 0,-1 0 1 0 0,1-1 0 0 0,0 1-1 0 0,-1-1 1 0 0,1 0-1 0 0,0 0 1 0 0,7 1-1 0 0,5-1-464 0 0,1 0 1 0 0,-1-1-1 0 0,0-1 0 0 0,0-1 0 0 0,0 0 0 0 0,0-1 1 0 0,31-10-1 0 0,-16 4-889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45.7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97 1 13824 0 0,'0'0'629'0'0,"-16"5"238"0"0,12-3-581 0 0,0 1 1 0 0,0-1-1 0 0,1 1 0 0 0,-1 0 1 0 0,1 0-1 0 0,0 1 1 0 0,0-1-1 0 0,0 1 1 0 0,0-1-1 0 0,1 1 1 0 0,-5 8-1 0 0,1-1-125 0 0,1 0-1 0 0,1 1 1 0 0,-5 14-1 0 0,5-8-26 0 0,0 0-1 0 0,2 1 0 0 0,0 0 0 0 0,1-1 0 0 0,1 1 0 0 0,0 0 0 0 0,2 0 0 0 0,0-1 0 0 0,1 1 0 0 0,11 34 0 0 0,-13-49-94 0 0,0 0-1 0 0,1 0 1 0 0,0 0-1 0 0,0 0 1 0 0,0-1-1 0 0,0 1 1 0 0,0-1-1 0 0,1 1 1 0 0,-1-1-1 0 0,1 0 1 0 0,0 0-1 0 0,0 0 1 0 0,0 0-1 0 0,1 0 1 0 0,5 3-1 0 0,-6-5-21 0 0,-1 0 0 0 0,1 0-1 0 0,-1 0 1 0 0,1 0 0 0 0,-1-1-1 0 0,1 1 1 0 0,-1-1 0 0 0,1 0 0 0 0,0 0-1 0 0,-1 0 1 0 0,1 0 0 0 0,0 0 0 0 0,-1-1-1 0 0,1 1 1 0 0,-1-1 0 0 0,1 1-1 0 0,-1-1 1 0 0,1 0 0 0 0,-1 0 0 0 0,1 0-1 0 0,-1 0 1 0 0,0-1 0 0 0,1 1 0 0 0,-1-1-1 0 0,4-3 1 0 0,-2 2 198 0 0,1-1 0 0 0,-1 0 0 0 0,0-1 0 0 0,0 1 0 0 0,-1-1 0 0 0,1 0 0 0 0,-1 1 0 0 0,3-7 0 0 0,-5 8-160 0 0,0 1 1 0 0,0 0-1 0 0,0-1 1 0 0,-1 1-1 0 0,1-1 1 0 0,0 1-1 0 0,-1-1 1 0 0,0 1-1 0 0,1-1 1 0 0,-1 0-1 0 0,0 1 1 0 0,-1-1-1 0 0,1 1 1 0 0,0-1-1 0 0,-1 1 0 0 0,1-1 1 0 0,-1 1-1 0 0,0-1 1 0 0,0 1-1 0 0,-2-5 1 0 0,2 6-40 0 0,0-1 0 0 0,0 0-1 0 0,0 1 1 0 0,-1-1 0 0 0,1 1 0 0 0,0-1 0 0 0,-1 1-1 0 0,1 0 1 0 0,-1-1 0 0 0,0 1 0 0 0,1 0 0 0 0,-1 0-1 0 0,0 0 1 0 0,0 1 0 0 0,1-1 0 0 0,-1 0 0 0 0,-2 0-1 0 0,0 0 27 0 0,1 1 0 0 0,-1-1 0 0 0,1 1 0 0 0,-1 0 0 0 0,1 0-1 0 0,-1 1 1 0 0,1-1 0 0 0,-1 1 0 0 0,-4 1 0 0 0,1 0-257 0 0,0 1 1 0 0,0-1-1 0 0,0 2 1 0 0,0-1-1 0 0,0 1 1 0 0,0 0-1 0 0,1 0 0 0 0,-8 8 1 0 0,6-5-798 0 0,-1-1-11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46.8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123 246 4608 0 0,'-11'5'-272'0'0,"0"1"2461"0"0,0 0 0 0 0,-14 3 0 0 0,22-8-1668 0 0,0 0 1 0 0,0 0-1 0 0,-1 0 0 0 0,1-1 0 0 0,0 0 1 0 0,0 1-1 0 0,-1-1 0 0 0,1 0 0 0 0,0-1 1 0 0,-1 1-1 0 0,1-1 0 0 0,-6-1 0 0 0,-7-6 2948 0 0,16 4-719 0 0,6 1-1929 0 0,14-1-450 0 0,0 1-1 0 0,0 1 1 0 0,31 1-1 0 0,10-1-61 0 0,128-8 81 0 0,22-3-152 0 0,-39 0 71 0 0,-95 9-234 0 0,0-4-1 0 0,138-32 1 0 0,-204 36 223 0 0,1 0 0 0 0,0 0-1 0 0,-1-1 1 0 0,0 0 0 0 0,19-13 0 0 0,-30 18-295 0 0,0 0-1 0 0,1 0 1 0 0,-1-1 0 0 0,0 1 0 0 0,0 0-1 0 0,0-1 1 0 0,1 1 0 0 0,-1 0 0 0 0,0-1 0 0 0,0 1-1 0 0,0 0 1 0 0,0-1 0 0 0,0 1 0 0 0,0 0 0 0 0,0-1-1 0 0,0 1 1 0 0,0 0 0 0 0,0-1 0 0 0,0 1 0 0 0,0-1-1 0 0,0 1 1 0 0,0 0 0 0 0,0-1 0 0 0,0 1-1 0 0,0 0 1 0 0,0-1 0 0 0,0 1 0 0 0,0 0 0 0 0,-1-1-1 0 0,1 1 1 0 0,0 0 0 0 0,0-1 0 0 0,0 1 0 0 0,-1 0-1 0 0,1 0 1 0 0,0-1 0 0 0,0 1 0 0 0,-1 0-1 0 0,-10-11 159 0 0,1 4-91 0 0,-1 1 0 0 0,0 1-1 0 0,0-1 1 0 0,-1 2 0 0 0,-13-5 0 0 0,-12-4 71 0 0,31 10-111 0 0,-4-1-18 0 0,-1 0 0 0 0,-18-5 1 0 0,1 0-55 0 0,24 6 36 0 0,-1 1-1 0 0,0 1 1 0 0,-10-3 0 0 0,10 3 6 0 0,46-4-64 0 0,-12 6 43 0 0,0 1-1 0 0,57 10 1 0 0,-79-10 21 0 0,0 0 0 0 0,-1 0 0 0 0,1 1 0 0 0,11 6 0 0 0,-17-9 0 0 0,1 1 0 0 0,-1 0 0 0 0,0 0 0 0 0,1-1 0 0 0,-1 1 0 0 0,0 0 0 0 0,1 0 0 0 0,-1 1 0 0 0,0-1 0 0 0,0 0 0 0 0,0 0 0 0 0,0 0 0 0 0,0 1 0 0 0,-1-1 0 0 0,1 1 0 0 0,0-1 0 0 0,0 0 0 0 0,-1 1 0 0 0,1-1 0 0 0,-1 1 0 0 0,0 0 0 0 0,1-1 0 0 0,-1 1 0 0 0,0-1 0 0 0,0 1 0 0 0,0 0 0 0 0,0 1 0 0 0,-1-1 8 0 0,1 1 0 0 0,-1 0 0 0 0,-1-1 0 0 0,1 1 1 0 0,0-1-1 0 0,-1 1 0 0 0,1-1 0 0 0,-1 0 0 0 0,1 1 0 0 0,-4 1 0 0 0,-21 21 113 0 0,22-22-88 0 0,-6 6-109 0 0,0 0 0 0 0,-1-2-1 0 0,0 1 1 0 0,0-1 0 0 0,-1-1 0 0 0,0 0 0 0 0,0-1 0 0 0,0 0 0 0 0,-1-1 0 0 0,1 0 0 0 0,-1-1 0 0 0,0 0 0 0 0,0-1 0 0 0,-19 0-1 0 0,20-1-866 0 0,7-1 217 0 0,0 0 0 0 0,0 0 0 0 0,-1 0 0 0 0,1-1 1 0 0,-8-1-1 0 0,2-3-1429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47.2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157 51 4608 0 0,'0'0'208'0'0,"10"-17"9728"0"0,-9 15-9502 0 0,-1 1 186 0 0,0-1-427 0 0,0 0 0 0 0,0 0 0 0 0,-1 0 0 0 0,1 1 0 0 0,-1-1 0 0 0,1 0 0 0 0,-1 0 0 0 0,0 0 0 0 0,1 1 0 0 0,-1-1 0 0 0,0 1 0 0 0,0-1 0 0 0,-1 1 0 0 0,1-1 0 0 0,0 1 0 0 0,-2-2 0 0 0,3 3-41 0 0,-2 0-66 0 0,0 0 0 0 0,0 0 0 0 0,1 0 0 0 0,-1 0-1 0 0,0 1 1 0 0,0-1 0 0 0,0 1 0 0 0,1-1 0 0 0,-1 1 0 0 0,-2 1-1 0 0,-6 6 103 0 0,1 0 0 0 0,0 1-1 0 0,0 0 1 0 0,1 0 0 0 0,0 1-1 0 0,0 0 1 0 0,1 0 0 0 0,-8 16-1 0 0,6-6 68 0 0,0 0-1 0 0,1 0 0 0 0,2 0 0 0 0,-6 23 0 0 0,11-35-189 0 0,-1 1-1 0 0,2-1 1 0 0,-1 0-1 0 0,1 11 1 0 0,0-15-50 0 0,1 0 0 0 0,-1-1 0 0 0,1 1-1 0 0,-1 0 1 0 0,1 0 0 0 0,1-1 0 0 0,-1 1 0 0 0,0-1 0 0 0,1 1 0 0 0,0-1 0 0 0,2 5 0 0 0,-3-7-37 0 0,-1-1 0 0 0,1 1 1 0 0,0 0-1 0 0,-1-1 0 0 0,1 1 1 0 0,0 0-1 0 0,0-1 1 0 0,-1 1-1 0 0,1-1 0 0 0,0 1 1 0 0,0-1-1 0 0,0 0 0 0 0,0 1 1 0 0,-1-1-1 0 0,1 0 1 0 0,0 1-1 0 0,0-1 0 0 0,0 0 1 0 0,0 0-1 0 0,1 0 0 0 0,7-2-4043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47.9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222 3 6912 0 0,'-1'-1'8861'0'0,"-9"0"-6757"0"0,4 2-1770 0 0,1 0-1 0 0,-1 1 1 0 0,1 0 0 0 0,-1 0-1 0 0,1 1 1 0 0,0-1 0 0 0,0 1 0 0 0,-5 4-1 0 0,-38 30 58 0 0,36-26-282 0 0,1 1 0 0 0,0 0 1 0 0,1 0-1 0 0,0 1 0 0 0,1 0 0 0 0,1 1 0 0 0,0 0 0 0 0,1 0 0 0 0,-8 21 0 0 0,13-29-56 0 0,1 0 0 0 0,-1 0 0 0 0,1 0 0 0 0,0 0 0 0 0,0 1 0 0 0,1-1 0 0 0,0 0 0 0 0,0 0 0 0 0,0 1 0 0 0,1-1 0 0 0,0 0 0 0 0,0 0 0 0 0,1 0 0 0 0,0 0 0 0 0,0 0 0 0 0,0 0 0 0 0,1 0 0 0 0,5 10-1 0 0,-5-12-44 0 0,-1-1-1 0 0,1 1 0 0 0,0-1 1 0 0,0 0-1 0 0,0 1 0 0 0,0-1 0 0 0,1-1 1 0 0,-1 1-1 0 0,1 0 0 0 0,0-1 0 0 0,0 0 1 0 0,0 0-1 0 0,0 0 0 0 0,0 0 0 0 0,0 0 1 0 0,0-1-1 0 0,0 0 0 0 0,1 0 0 0 0,-1 0 1 0 0,1-1-1 0 0,-1 1 0 0 0,0-1 1 0 0,1 0-1 0 0,-1 0 0 0 0,1-1 0 0 0,8-1 1 0 0,-3 0 148 0 0,0-1 1 0 0,0 0-1 0 0,0-1 1 0 0,-1 0 0 0 0,1-1-1 0 0,-1 0 1 0 0,0 0-1 0 0,-1-1 1 0 0,1 0 0 0 0,11-10-1 0 0,-13 10-114 0 0,0-1-1 0 0,0 1 0 0 0,-1-1 1 0 0,0 0-1 0 0,7-11 0 0 0,-13 18-41 0 0,1 0 0 0 0,-1-1 0 0 0,0 1 0 0 0,0 0 0 0 0,0 0 0 0 0,0-1 0 0 0,0 1 0 0 0,1 0 0 0 0,-1 0 0 0 0,0-1 0 0 0,0 1 0 0 0,0 0 0 0 0,0-1 0 0 0,0 1 0 0 0,0 0 0 0 0,0-1 0 0 0,0 1 0 0 0,0 0 0 0 0,0 0 0 0 0,0-1 0 0 0,0 1 0 0 0,0 0 0 0 0,-1-1 0 0 0,1 1 0 0 0,0 0 0 0 0,0 0 0 0 0,0-1 0 0 0,0 1 0 0 0,0 0 0 0 0,-1 0 0 0 0,1-1 0 0 0,0 1 0 0 0,0 0 0 0 0,0 0 0 0 0,-1-1 0 0 0,1 1 0 0 0,0 0 0 0 0,0 0 0 0 0,-1 0 0 0 0,1 0 0 0 0,0-1 0 0 0,0 1 0 0 0,-1 0 0 0 0,1 0 0 0 0,-1 0 0 0 0,-6-2 0 0 0,-5 1-44 0 0,0 0 0 0 0,0 1 0 0 0,0 0 0 0 0,1 0-1 0 0,-1 1 1 0 0,0 1 0 0 0,-11 3 0 0 0,-27 9-393 0 0,47-14 574 0 0,3 0-127 0 0,1 0-1 0 0,-1 0 1 0 0,0 0 0 0 0,0 0 0 0 0,0 1-1 0 0,0-1 1 0 0,0 0 0 0 0,0 0 0 0 0,0 0-1 0 0,0 0 1 0 0,0 0 0 0 0,0 0 0 0 0,0 0-1 0 0,0 0 1 0 0,0 0 0 0 0,1 0 0 0 0,-1 1-1 0 0,0-1 1 0 0,0 0 0 0 0,0 0 0 0 0,0 0-1 0 0,0 0 1 0 0,0 0 0 0 0,0 0 0 0 0,0 0-1 0 0,0 1 1 0 0,0-1 0 0 0,0 0 0 0 0,0 0-1 0 0,0 0 1 0 0,0 0 0 0 0,0 0 0 0 0,0 0-1 0 0,0 0 1 0 0,0 0 0 0 0,-1 1 0 0 0,1-1-1 0 0,0 0 1 0 0,0 0 0 0 0,0 0 0 0 0,0 0-1 0 0,0 0 1 0 0,0 0 0 0 0,0 0 0 0 0,0 0-1 0 0,0 0 1 0 0,0 0 0 0 0,0 0 0 0 0,0 1-1 0 0,-1-1 1 0 0,1 0 0 0 0,0 0 0 0 0,0 0-1 0 0,0 0 1 0 0,0 0 0 0 0,0 0 0 0 0,0 0-1 0 0,0 0 1 0 0,0 0 0 0 0,-1 0 0 0 0,1 0-1 0 0,0 0 1 0 0,0 0 0 0 0,1 1-453 0 0,-5 5-2997 0 0,1-2 1744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30.9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755 94 6624 0 0,'0'0'4681'0'0,"-15"-14"-1428"0"0,2-6-830 0 0,13 19-1981 0 0,-17-10 774 0 0,10 10-701 0 0,5 1-443 0 0,1-1 1 0 0,0 1-1 0 0,-1 0 0 0 0,1 0 1 0 0,0 0-1 0 0,0 0 0 0 0,-1 0 1 0 0,1 0-1 0 0,0 0 0 0 0,-1 0 1 0 0,-1 1-1 0 0,-10 2 284 0 0,-15 4 254 0 0,-40 15-1 0 0,15 1-61 0 0,-46 29 677 0 0,73-34-1074 0 0,1 1 1 0 0,0 1-1 0 0,-25 26 0 0 0,9-10 156 0 0,24-21-140 0 0,-20 21-1 0 0,6-6-19 0 0,23-23-98 0 0,0 0-1 0 0,1 1 1 0 0,-13 15 0 0 0,-8 17 45 0 0,15-22 33 0 0,0 1 0 0 0,1 0-1 0 0,1 1 1 0 0,-16 37 0 0 0,21-31-14 0 0,0 1 1 0 0,1-1 0 0 0,-1 55-1 0 0,4-64-101 0 0,3 11-1 0 0,0 0 0 0 0,2-1-1 0 0,1 1 1 0 0,1-1 0 0 0,12 39-1 0 0,-13-52-106 0 0,0 0 0 0 0,1 0 0 0 0,0-1 0 0 0,1 1 0 0 0,15 22 0 0 0,0 3 548 0 0,-5-6-42 0 0,-6-19-355 0 0,0 1 0 0 0,1-1 0 0 0,1-1 0 0 0,0 0 0 0 0,1-1 1 0 0,0 0-1 0 0,1-1 0 0 0,0 0 0 0 0,1-1 0 0 0,0-1 0 0 0,1-1 1 0 0,23 11-1 0 0,-11-7 11 0 0,-17-7 61 0 0,1-1 0 0 0,-1 0-1 0 0,22 6 1 0 0,15 0 281 0 0,-35-7-278 0 0,1 1 1 0 0,-1-2 0 0 0,1 0 0 0 0,0-1-1 0 0,17 0 1 0 0,-13-2-22 0 0,0-1 101 0 0,36-5-1 0 0,-18-2 56 0 0,-1-1-1 0 0,-1-1 0 0 0,0-2 1 0 0,-1-1-1 0 0,63-37 1 0 0,-49 23 3 0 0,21-15 53 0 0,-46 26-294 0 0,-2-1 0 0 0,0-1 0 0 0,-1-1 0 0 0,-1-1 0 0 0,-1 0 0 0 0,27-45 0 0 0,-28 40 11 0 0,20-44-1 0 0,-19 33-89 0 0,-9 23 31 0 0,-1-1 0 0 0,5-19 0 0 0,-3 1 215 0 0,9-62-1 0 0,-16 74-193 0 0,1-1 0 0 0,11-35 0 0 0,-12 47 0 0 0,-1 0 0 0 0,0 0 0 0 0,0 0 0 0 0,-1-12 0 0 0,0 22 0 0 0,-3-55 64 0 0,1 47-52 0 0,0 1 1 0 0,0 0-1 0 0,-5-10 0 0 0,0 1 3 0 0,-10-17-118 0 0,3 8-35 0 0,9 14 176 0 0,-2 1 0 0 0,-8-12 1 0 0,-3-3-132 0 0,7 7 124 0 0,-2 1 0 0 0,0 1-1 0 0,-1-1 1 0 0,-18-15 0 0 0,0 8-2 0 0,-1 1 1 0 0,0 1 0 0 0,-57-26 0 0 0,39 20-4 0 0,38 21-26 0 0,8 4 0 0 0,1 0 0 0 0,0 1 0 0 0,-1 0 0 0 0,0 0 0 0 0,1 0 0 0 0,-10-2 0 0 0,-2 1 0 0 0,11 2 0 0 0,-1 0 0 0 0,0 1 0 0 0,0-1 0 0 0,0 1 0 0 0,0 0 0 0 0,-6 1 0 0 0,-36 9 0 0 0,20-3 0 0 0,0-2 0 0 0,-51 3 0 0 0,49-6 0 0 0,23-1 0 0 0,0-1 0 0 0,0 1 0 0 0,-1-1 0 0 0,1-1 0 0 0,0 1 0 0 0,-7-2 0 0 0,13 1-170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33.3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981 138 1840 0 0,'3'0'57'0'0,"0"0"-1"0"0,1-1 1 0 0,-1 1 0 0 0,0-1-1 0 0,0 0 1 0 0,0 0 0 0 0,0 0-1 0 0,4-2 1 0 0,6-4 3334 0 0,-4 2 1949 0 0,-8 5-5112 0 0,0-1 0 0 0,-1 0-1 0 0,1 0 1 0 0,0 0 0 0 0,0 0 0 0 0,-1 0-1 0 0,1 0 1 0 0,-1 0 0 0 0,1 0 0 0 0,-1 0-1 0 0,1 0 1 0 0,-1 0 0 0 0,0 0 0 0 0,1 0-1 0 0,-1-1 1 0 0,0 1 0 0 0,0 0 0 0 0,0 0-1 0 0,0 0 1 0 0,0 0 0 0 0,0-1 0 0 0,0-1 0 0 0,-1 2 205 0 0,-11-19 797 0 0,4 14-904 0 0,0 1 0 0 0,0 0 0 0 0,0 1 0 0 0,-1 0 0 0 0,0 0 0 0 0,-13-3 0 0 0,-59-11 508 0 0,57 13-742 0 0,11 3-36 0 0,1 1 0 0 0,-1 0 0 0 0,1 1 0 0 0,-1 0 0 0 0,-13 3 0 0 0,-63 14 1214 0 0,56-10-593 0 0,-18 2-496 0 0,-2 4 198 0 0,-12 4 60 0 0,20-3-164 0 0,-57 22 54 0 0,43-5-383 0 0,53-27 54 0 0,0 0 0 0 0,0 1 0 0 0,1 0 0 0 0,-1 0 0 0 0,1 0 0 0 0,-6 9 0 0 0,-5 4 11 0 0,8-8 32 0 0,0 1 0 0 0,1-1 0 0 0,-8 16 0 0 0,-9 13-15 0 0,-16 27 79 0 0,-24 34 76 0 0,58-91-144 0 0,0 3 0 0 0,1 1 0 0 0,0-1-1 0 0,1 1 1 0 0,-4 24 0 0 0,6-27-3 0 0,0 1 1 0 0,2 0-1 0 0,-1 11 1 0 0,0 15-2 0 0,1-23-13 0 0,0 0 0 0 0,1 1 0 0 0,1-1 1 0 0,3 16-1 0 0,-2-14-16 0 0,1 2-2 0 0,1 0 0 0 0,0 0-1 0 0,1-1 1 0 0,15 28 0 0 0,42 64 31 0 0,-53-92 27 0 0,1-1 0 0 0,1 0 0 0 0,1-1 0 0 0,0 0 0 0 0,0-1 0 0 0,2-1 0 0 0,0 0 1 0 0,0 0-1 0 0,26 14 0 0 0,-23-18 21 0 0,-1-1 0 0 0,1-1 0 0 0,0 0 1 0 0,26 5-1 0 0,78 8 157 0 0,-64-16-90 0 0,86-6 0 0 0,-136 2-149 0 0,84-11 37 0 0,-28 3-1 0 0,-42 5-1 0 0,0-1-1 0 0,0-1 1 0 0,-1-1 0 0 0,23-8 0 0 0,-7-2 173 0 0,48-27 0 0 0,-54 27-101 0 0,-13 6 11 0 0,0 0 0 0 0,28-21-1 0 0,-26 15-5 0 0,40-36 262 0 0,-26 19-161 0 0,-16 16-40 0 0,-1 0 0 0 0,23-31 0 0 0,-15 10 82 0 0,29-62 0 0 0,20-82 169 0 0,-60 144-346 0 0,-8 21-46 0 0,-2-1 0 0 0,0 0 0 0 0,-2 0 0 0 0,1 0-1 0 0,-2-33 1 0 0,-1 39-16 0 0,0 1 0 0 0,-1 0 0 0 0,-1-1 0 0 0,1 1 0 0 0,-2 0-1 0 0,0 0 1 0 0,-6-15 0 0 0,0 5-8 0 0,5 10 5 0 0,0 1 0 0 0,-1 0 1 0 0,0 1-1 0 0,-1-1 0 0 0,-11-14 1 0 0,9 15-10 0 0,0 0 0 0 0,-1 0 1 0 0,0 1-1 0 0,0 1 0 0 0,-1-1 1 0 0,0 1-1 0 0,0 1 0 0 0,-1 0 1 0 0,-19-8-1 0 0,-2 2 8 0 0,-1 2 0 0 0,0 2-1 0 0,0 0 1 0 0,-65-4 0 0 0,62 9-18 0 0,1 2 0 0 0,-1 2 0 0 0,-53 7 0 0 0,-82 24-95 0 0,164-30 133 0 0,-1-1 0 0 0,1 0 0 0 0,-1-1 1 0 0,0 1-1 0 0,1-1 0 0 0,-15-2 0 0 0,22 2-47 0 0,0 0 0 0 0,0-1 1 0 0,-1 1-1 0 0,1 0 0 0 0,0 0 0 0 0,0 0 0 0 0,-1-1 0 0 0,1 1 1 0 0,0 0-1 0 0,0 0 0 0 0,-1 0 0 0 0,1-1 0 0 0,0 1 1 0 0,0 0-1 0 0,0-1 0 0 0,0 1 0 0 0,0 0 0 0 0,-1 0 0 0 0,1-1 1 0 0,0 1-1 0 0,0 0 0 0 0,0-1 0 0 0,0 1 0 0 0,0 0 0 0 0,0-1 1 0 0,0 1-1 0 0,0 0 0 0 0,0-1 0 0 0,0 1 0 0 0,0 0 0 0 0,0-1 1 0 0,0 1-1 0 0,0 0 0 0 0,0-1 0 0 0,1 1 0 0 0,-1 0 1 0 0,0 0-1 0 0,0-1 0 0 0,0 1 0 0 0,0 0 0 0 0,1 0 0 0 0,-1-1 1 0 0,0 1-1 0 0,0 0 0 0 0,1-1 0 0 0,9-12-1349 0 0,5 0-1250 0 0,3 1-3901 0 0,4-2-2375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6:31:38.2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51 13824 0 0,'0'0'629'0'0,"0"-13"238"0"0,0 10-331 0 0,1-1 0 0 0,0 1 1 0 0,0-1-1 0 0,0 1 1 0 0,0-1-1 0 0,1 1 1 0 0,-1 0-1 0 0,5-7 2979 0 0,-4 18-3235 0 0,-1 1 0 0 0,-1-1 1 0 0,0 12-1 0 0,0-15-168 0 0,-6 239 390 0 0,0-70 52 0 0,1-22-418 0 0,6-83 94 0 0,1-23-3365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34.7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726 39 2760 0 0,'1'1'207'0'0,"23"0"14791"0"0,-25-1-14840 0 0,-1 0-1 0 0,1-1 1 0 0,0 1 0 0 0,0 0 0 0 0,0-1 0 0 0,0 0 0 0 0,0 1-1 0 0,0-1 1 0 0,-1 0 0 0 0,0-1 0 0 0,-9-5 348 0 0,-8 1-154 0 0,0 0 0 0 0,0 2 0 0 0,0 0-1 0 0,-25-1 1 0 0,5 3-211 0 0,-45 4-1 0 0,39 3 20 0 0,-58 13 0 0 0,93-16-160 0 0,0 1 0 0 0,0 0 0 0 0,1 0 0 0 0,-1 1 0 0 0,1 1 0 0 0,0-1 0 0 0,0 1 0 0 0,1 1 0 0 0,-1 0 0 0 0,1 0 0 0 0,0 1 0 0 0,1 0 0 0 0,0 0 0 0 0,0 1 0 0 0,-7 8 0 0 0,-10 18 0 0 0,1 1 0 0 0,2 1 0 0 0,-24 57 0 0 0,23-35 128 0 0,-26 116 0 0 0,45-153-40 0 0,0 0 1 0 0,2-1-1 0 0,1 38 0 0 0,1-22 66 0 0,-1-30-90 0 0,1 1 1 0 0,0 0-1 0 0,0 0 0 0 0,0 0 1 0 0,1-1-1 0 0,0 1 1 0 0,1-1-1 0 0,0 1 0 0 0,6 10 1 0 0,4 4 117 0 0,22 26 1 0 0,-15-20-112 0 0,29 30 51 0 0,-15-18-49 0 0,-22-26-23 0 0,0-1 0 0 0,1 0 1 0 0,0 0-1 0 0,1-2 1 0 0,0 1-1 0 0,1-2 1 0 0,0 0-1 0 0,1-1 0 0 0,-1 0 1 0 0,27 8-1 0 0,-13-6 103 0 0,0-1 0 0 0,1-1 0 0 0,-1-1 0 0 0,54 4 1 0 0,-42-11 6 0 0,1-1 1 0 0,0-2-1 0 0,-1-2 1 0 0,43-11-1 0 0,-47 7-28 0 0,0-1 0 0 0,-1-2 0 0 0,37-17 0 0 0,-37 10-1 0 0,0-1-1 0 0,-2-2 1 0 0,43-35 0 0 0,-54 37 54 0 0,-1-1 0 0 0,30-38-1 0 0,-42 47-101 0 0,6-7 70 0 0,-1-1 0 0 0,0 0-1 0 0,-2-2 1 0 0,-1 1 0 0 0,0-1-1 0 0,-2-1 1 0 0,0 0 0 0 0,-2-1 0 0 0,0 0-1 0 0,6-39 1 0 0,-13 51-99 0 0,0-1 1 0 0,-1 0-1 0 0,-1 0 0 0 0,0 0 0 0 0,0 0 0 0 0,-1 1 1 0 0,-1-1-1 0 0,0 1 0 0 0,-1-1 0 0 0,0 1 1 0 0,-8-14-1 0 0,2 5-34 0 0,-1 2 0 0 0,-1-1 0 0 0,-1 2 0 0 0,-1-1 0 0 0,-28-28 0 0 0,20 27 1 0 0,0 1-1 0 0,-1 0 0 0 0,-1 2 0 0 0,-27-14 0 0 0,-42-17-20 0 0,82 43 0 0 0,0 1 0 0 0,0 1 0 0 0,0 0 0 0 0,0 0 0 0 0,-1 1 0 0 0,-22-1 0 0 0,-31 3 0 0 0,-149 5 0 0 0,163-5-12 0 0,51 0-52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48.9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 4 7456 0 0,'0'0'808'0'0,"-5"-2"1408"0"0,-1 2 272 0 0,1-2 967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59.4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216 173 2760 0 0,'-10'-18'3777'0'0,"1"4"791"0"0,7 11-3987 0 0,0 0 0 0 0,0 0 1 0 0,0 0-1 0 0,1-1 1 0 0,-1 1-1 0 0,-1-5 0 0 0,1-3 669 0 0,0 0 0 0 0,1 0-1 0 0,0 0 1 0 0,1-1 0 0 0,0 1-1 0 0,2-14 1 0 0,-1 24-1167 0 0,-1 0 0 0 0,0 0 0 0 0,0 0 0 0 0,0 0 0 0 0,0 0 0 0 0,0 1 0 0 0,0-1 0 0 0,0 0 0 0 0,0 0 0 0 0,0 0 0 0 0,0 0 0 0 0,0 0-1 0 0,-1 0 1 0 0,1 0 0 0 0,0 0 0 0 0,-1 0 0 0 0,1 0 0 0 0,-1 1 0 0 0,0-2 0 0 0,0 1-48 0 0,1 1 0 0 0,-1 0 0 0 0,1-1 0 0 0,-1 1 0 0 0,1 0 0 0 0,-1 0 0 0 0,0 0 0 0 0,1-1-1 0 0,-1 1 1 0 0,1 0 0 0 0,-1 0 0 0 0,0 0 0 0 0,1 0 0 0 0,-1 0 0 0 0,0 0 0 0 0,1 0 0 0 0,-1 0 0 0 0,1 0 0 0 0,-1 1-1 0 0,0-1 1 0 0,0 0 0 0 0,-3 2-4 0 0,1-1-1 0 0,-1 1 1 0 0,1 0-1 0 0,0 0 0 0 0,0 0 1 0 0,0 1-1 0 0,0-1 1 0 0,-3 4-1 0 0,-8 10-20 0 0,1 2 1 0 0,1-1-1 0 0,1 1 0 0 0,1 1 1 0 0,0 0-1 0 0,-13 39 0 0 0,14-29-50 0 0,1 0 1 0 0,2 0-1 0 0,1 1 0 0 0,1-1 0 0 0,1 1 1 0 0,2 34-1 0 0,3-14-14 0 0,2 0 1 0 0,20 92 0 0 0,-18-123 169 0 0,0 1 1 0 0,0-1-1 0 0,2 0 1 0 0,18 32-1 0 0,-24-47-85 0 0,1 0 0 0 0,0 0 1 0 0,0-1-1 0 0,0 1 0 0 0,1-1 0 0 0,-1 0 0 0 0,1 0 0 0 0,0 0 0 0 0,-1 0 0 0 0,1-1 1 0 0,0 0-1 0 0,1 1 0 0 0,7 2 0 0 0,-9-4-1 0 0,0 0 0 0 0,0-1 0 0 0,0 1 0 0 0,0 0 0 0 0,0-1 0 0 0,0 0 0 0 0,0 0 0 0 0,0 0 0 0 0,1 0 0 0 0,-1 0 0 0 0,0 0 0 0 0,0-1 0 0 0,0 0 0 0 0,0 1 0 0 0,0-1 0 0 0,0 0 0 0 0,0-1 0 0 0,0 1 0 0 0,-1 0 0 0 0,1-1 0 0 0,5-3 0 0 0,1-4 74 0 0,1-1 0 0 0,-1 0 1 0 0,0 0-1 0 0,-1-1 0 0 0,-1 0 0 0 0,12-22 0 0 0,30-76 374 0 0,-49 107-472 0 0,23-63 239 0 0,-3-1 0 0 0,-3-1 0 0 0,11-84 0 0 0,-21 110 34 0 0,-3 23-51 0 0,-1-1 0 0 0,1-27 0 0 0,-6 26 126 0 0,1 19-58 0 0,1 13-201 0 0,-4 125-101 0 0,1-63 55 0 0,10 127 0 0 0,-5-190-278 0 0,0-1 0 0 0,1 1 0 0 0,0 0 0 0 0,1-1 0 0 0,0 1 0 0 0,0-1 0 0 0,1 0 0 0 0,1-1 0 0 0,12 18 0 0 0,-15-24 9 0 0,-1-1 1 0 0,1 0-1 0 0,-1 1 1 0 0,1-1-1 0 0,-1 0 1 0 0,1 0-1 0 0,0-1 1 0 0,0 1-1 0 0,0-1 1 0 0,0 1-1 0 0,4 0 1 0 0,23 4-8646 0 0,-16-5 1030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59.8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1 657 11520 0 0,'0'0'8722'0'0,"9"-10"-5389"0"0,-7 6-3000 0 0,1 0-1 0 0,-1 0 1 0 0,0 0 0 0 0,-1-1-1 0 0,1 1 1 0 0,-1 0-1 0 0,1-1 1 0 0,0-6-1 0 0,3-9 347 0 0,26-83 1169 0 0,20-127 0 0 0,-48 216-1766 0 0,-2 1 0 0 0,0-1 0 0 0,0 0 0 0 0,-2 1 0 0 0,1-1 0 0 0,-2 0 0 0 0,-5-22 0 0 0,5 31-5 0 0,-1 15-210 0 0,-4 53 51 0 0,3 0 0 0 0,2 1 0 0 0,13 118 0 0 0,-1-125 63 0 0,-8-50 14 0 0,0 0 0 0 0,0-1 1 0 0,0 1-1 0 0,1 0 0 0 0,0-1 0 0 0,4 7 0 0 0,-6-11 6 0 0,0-1-1 0 0,1 1 1 0 0,-1 0 0 0 0,1-1 0 0 0,-1 1 0 0 0,1-1-1 0 0,-1 0 1 0 0,1 1 0 0 0,0-1 0 0 0,0 0 0 0 0,0 0-1 0 0,0 0 1 0 0,-1 0 0 0 0,1 0 0 0 0,0-1 0 0 0,1 1-1 0 0,-1-1 1 0 0,0 1 0 0 0,0-1 0 0 0,0 0 0 0 0,0 0-1 0 0,0 1 1 0 0,0-1 0 0 0,0-1 0 0 0,0 1 0 0 0,1 0-1 0 0,-1-1 1 0 0,3 0 0 0 0,-1-1 13 0 0,1 1 0 0 0,-2-1-1 0 0,1 0 1 0 0,0 0 0 0 0,0-1 0 0 0,-1 1-1 0 0,1-1 1 0 0,-1 0 0 0 0,1 0 0 0 0,-1 0-1 0 0,0 0 1 0 0,-1 0 0 0 0,4-6 0 0 0,9-15 74 0 0,-1-1 1 0 0,-1-1-1 0 0,13-40 1 0 0,20-87 31 0 0,-25 78 102 0 0,-13 46-473 0 0,-1 4-278 0 0,13-33 1 0 0,-17 51-146 0 0,0 0 1 0 0,1 1-1 0 0,-1-1 1 0 0,1 1 0 0 0,1 0-1 0 0,-1 0 1 0 0,1 1-1 0 0,0-1 1 0 0,9-6-1 0 0,14-12-4680 0 0,-14 15 2621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8:00.2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70 351 10592 0 0,'0'0'818'0'0,"0"1"-532"0"0,1 28 9630 0 0,-1-20-8888 0 0,1-1 0 0 0,-2 0 0 0 0,0 11 1 0 0,-58 300 2205 0 0,55-298-3446 0 0,-2 24-1 0 0,5-39-57 0 0,1 0 1 0 0,0 1-1 0 0,0-1 1 0 0,1 0-1 0 0,0 0 0 0 0,0 1 1 0 0,0-1-1 0 0,4 8 0 0 0</inkml:trace>
  <inkml:trace contextRef="#ctx0" brushRef="#br0" timeOffset="1">157 46 22287 0 0,'-3'-15'992'0'0,"3"13"192"0"0,-2-4-944 0 0,2-1-240 0 0,0 2 0 0 0,0 0 0 0 0,-3 3 624 0 0,3-1 1512 0 0,3 13-3496 0 0,-1-1 800 0 0,6 5-856 0 0,1-2-176 0 0,5 1-32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8:00.6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266 0 17015 0 0,'-21'16'450'0'0,"1"0"-1"0"0,1 1 1 0 0,0 0-1 0 0,2 2 1 0 0,0 0-1 0 0,1 1 1 0 0,-27 44-1 0 0,-14 39 2492 0 0,50-88-2345 0 0,0 0 0 0 0,2 0 0 0 0,0 1 0 0 0,0 0-1 0 0,-2 19 1 0 0,7-31-420 0 0,0 1 0 0 0,0-1 0 0 0,0 1 0 0 0,0-1 0 0 0,1 1 0 0 0,-1-1 0 0 0,1 1 0 0 0,0-1 0 0 0,3 8 0 0 0,-3-10-111 0 0,0 0 0 0 0,0 0 0 0 0,0-1 0 0 0,0 1 0 0 0,0 0 0 0 0,0-1 0 0 0,0 1 0 0 0,1 0 0 0 0,-1-1 0 0 0,1 1 0 0 0,-1-1 0 0 0,1 0 0 0 0,-1 0 0 0 0,1 1 0 0 0,0-1 0 0 0,0 0 0 0 0,-1 0 0 0 0,1-1 0 0 0,0 1 0 0 0,0 0 0 0 0,0-1 0 0 0,0 1 0 0 0,3 0 0 0 0,1-1-19 0 0,0 0 0 0 0,0 0 0 0 0,0-1 0 0 0,0 0 0 0 0,-1 0 0 0 0,1 0 1 0 0,0-1-1 0 0,0 0 0 0 0,-1 0 0 0 0,1 0 0 0 0,-1 0 0 0 0,0-1 0 0 0,0 0 0 0 0,9-7 0 0 0,3-4 136 0 0,0-1 1 0 0,23-28-1 0 0,-37 40-180 0 0,7-9-114 0 0,-1 0 0 0 0,0 0 0 0 0,-1-1 0 0 0,-1 0-1 0 0,0-1 1 0 0,-1 1 0 0 0,5-18 0 0 0,24-103-1698 0 0,-28 106 1428 0 0,-3 9-1593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8:00.9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1 269 6448 0 0,'2'5'-612'0'0,"14"18"5920"0"0,-15-22-4515 0 0,0 0 1 0 0,0 0 0 0 0,0 0 0 0 0,0 0-1 0 0,0-1 1 0 0,0 1 0 0 0,1 0 0 0 0,-1 0-1 0 0,0-1 1 0 0,0 1 0 0 0,1-1 0 0 0,-1 1-1 0 0,0-1 1 0 0,1 1 0 0 0,-1-1 0 0 0,0 0-1 0 0,3 1 1 0 0,-2-3-468 0 0,1 1 0 0 0,-1 0 0 0 0,1-1 0 0 0,-1 0 0 0 0,1 0 0 0 0,-1 0 0 0 0,0 0 0 0 0,0 0 0 0 0,0 0 0 0 0,3-5-1 0 0,3-5 137 0 0,0 0 0 0 0,-1-1-1 0 0,-1 0 1 0 0,0 0 0 0 0,7-27-1 0 0,4-7-5 0 0,-2 5-534 0 0,-11 30 13 0 0,0 0 0 0 0,1 0 0 0 0,0 0 1 0 0,1 1-1 0 0,9-15 0 0 0,-10 21 65 0 0,-5 5 0 0 0,1 0 0 0 0,-1-1 0 0 0,0 1 0 0 0,0 0 0 0 0,1 0 0 0 0,-1 0 0 0 0,0 0 0 0 0,1 0 0 0 0,-1 0 0 0 0,0 0 0 0 0,0 0 0 0 0,1 0 0 0 0,-1 0 0 0 0,0 0 0 0 0,1 0 0 0 0,-1 0 0 0 0,0 0 0 0 0,0 0 0 0 0,1 0 0 0 0,-1 0 0 0 0,0 0 0 0 0,1 0 0 0 0,-1 0 0 0 0,0 0 0 0 0,0 0 0 0 0,1 1 0 0 0,-1-1 0 0 0,0 0 0 0 0,0 0 0 0 0,1 0 0 0 0,-1 0 0 0 0,0 1 0 0 0,0-1 0 0 0,0 0 0 0 0,1 0 0 0 0,-1 0 0 0 0,0 1 0 0 0,0-1 0 0 0,0 0 0 0 0,0 0 0 0 0,0 1 0 0 0,1-1 0 0 0,-1 0 0 0 0,0 1 0 0 0,0-1 0 0 0,0 0 0 0 0,0 0 0 0 0,0 1 0 0 0,0 0 0 0 0,7 13 0 0 0,-1 1 0 0 0,-1 0 0 0 0,0 1 0 0 0,4 31 0 0 0,5 12 0 0 0,-10-43 123 0 0,0-1-1 0 0,2 1 1 0 0,0-1 0 0 0,0 0-1 0 0,2-1 1 0 0,-1 1 0 0 0,20 24-1 0 0,-26-38-121 0 0,0 1-1 0 0,1-1 0 0 0,-1 0 1 0 0,1 1-1 0 0,-1-1 0 0 0,1 0 1 0 0,-1 0-1 0 0,1 0 1 0 0,0 0-1 0 0,0 0 0 0 0,-1 0 1 0 0,1-1-1 0 0,0 1 0 0 0,0 0 1 0 0,0-1-1 0 0,0 0 0 0 0,0 1 1 0 0,0-1-1 0 0,0 0 1 0 0,0 0-1 0 0,0 0 0 0 0,0 0 1 0 0,0 0-1 0 0,0-1 0 0 0,-1 1 1 0 0,1-1-1 0 0,0 1 0 0 0,0-1 1 0 0,0 0-1 0 0,0 1 0 0 0,-1-1 1 0 0,1 0-1 0 0,0 0 1 0 0,-1 0-1 0 0,1-1 0 0 0,2-1 1 0 0,2-2-2 0 0,0 0 1 0 0,-1-1 0 0 0,1 0-1 0 0,-1 0 1 0 0,0 0 0 0 0,0-1-1 0 0,7-12 1 0 0,-5 5 2 0 0,60-124-4145 0 0,-54 104-6244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8:01.3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449 123 9216 0 0,'-3'-6'596'0'0,"1"-1"0"0"0,-1 1-1 0 0,0 0 1 0 0,-1 0 0 0 0,0 0 0 0 0,0 1 0 0 0,0-1 0 0 0,-6-5 0 0 0,2 0 2348 0 0,3 6-2576 0 0,0 1 0 0 0,0-1 0 0 0,0 1 0 0 0,0 0-1 0 0,0 0 1 0 0,-1 0 0 0 0,0 1 0 0 0,0 0 0 0 0,0 0-1 0 0,0 0 1 0 0,0 1 0 0 0,-1 0 0 0 0,1 0 0 0 0,0 0-1 0 0,-1 1 1 0 0,0 0 0 0 0,1 1 0 0 0,-14 0 0 0 0,9 0-256 0 0,0 1 0 0 0,1 0-1 0 0,-1 1 1 0 0,1 0 0 0 0,0 0 0 0 0,-1 1 0 0 0,1 1 0 0 0,1 0 0 0 0,-1 0 0 0 0,0 1 0 0 0,-10 7 0 0 0,9-4 30 0 0,0-1 0 0 0,0 2 0 0 0,1-1 0 0 0,1 2 0 0 0,0-1 0 0 0,0 1 0 0 0,1 0 0 0 0,0 1 0 0 0,0 0 0 0 0,2 0 0 0 0,-1 1 0 0 0,-5 14-1 0 0,7-12 26 0 0,0 1-1 0 0,0-1 0 0 0,2 1 1 0 0,0 0-1 0 0,-2 23 0 0 0,5-33-111 0 0,0 1-1 0 0,0-1 0 0 0,0 0 0 0 0,1 1 0 0 0,0-1 0 0 0,0 1 0 0 0,0-1 1 0 0,1 0-1 0 0,0 0 0 0 0,0 0 0 0 0,0 0 0 0 0,0 0 0 0 0,1 0 0 0 0,0-1 1 0 0,0 1-1 0 0,0-1 0 0 0,1 0 0 0 0,6 7 0 0 0,-7-9-30 0 0,-1 0 1 0 0,1 0-1 0 0,0 0 0 0 0,0 0 1 0 0,0-1-1 0 0,0 1 0 0 0,1-1 1 0 0,-1 0-1 0 0,0 0 0 0 0,0 0 1 0 0,1-1-1 0 0,-1 1 0 0 0,1-1 1 0 0,-1 0-1 0 0,0 1 0 0 0,1-2 1 0 0,-1 1-1 0 0,1 0 1 0 0,-1-1-1 0 0,0 1 0 0 0,1-1 1 0 0,-1 0-1 0 0,0 0 0 0 0,4-2 1 0 0,8-4 19 0 0,0 0 0 0 0,0-1 0 0 0,23-18 0 0 0,-17 12-5 0 0,-1-1-321 0 0,-1 0 0 0 0,34-36 0 0 0,6-7-2081 0 0,-50 51 1261 0 0,1-1-1 0 0,0 1 1 0 0,0 1-1 0 0,20-10 1 0 0,-27 15 603 0 0,0 0-1 0 0,0 0 1 0 0,0 0 0 0 0,0 0-1 0 0,0 1 1 0 0,0-1 0 0 0,0 1-1 0 0,0 0 1 0 0,4-1 0 0 0,10 5-2042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8:01.7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163 844 3224 0 0,'2'10'767'0'0,"11"44"-1742"0"0,7-23 21529 0 0,-20-32-20330 0 0,6-12 2674 0 0,1-18-2207 0 0,24-315 3029 0 0,-21 85-3112 0 0,-9 239-596 0 0,0 0 0 0 0,2 0 0 0 0,0 0 0 0 0,1 0 0 0 0,9-24 0 0 0,-10 38-9 0 0,1-1 0 0 0,-1 1 0 0 0,2 0 0 0 0,-1 0 0 0 0,1 0 0 0 0,0 0 0 0 0,1 1 1 0 0,-1 0-1 0 0,2 0 0 0 0,-1 1 0 0 0,1-1 0 0 0,0 1 0 0 0,0 1 0 0 0,1-1 0 0 0,7-3 0 0 0,-11 6-22 0 0,0 2 1 0 0,-1-1-1 0 0,1 0 0 0 0,0 1 0 0 0,0 0 0 0 0,0 0 0 0 0,0 0 0 0 0,0 0 0 0 0,1 1 0 0 0,-1-1 0 0 0,0 1 0 0 0,0 0 0 0 0,0 0 0 0 0,0 1 0 0 0,1-1 0 0 0,-1 1 1 0 0,0 0-1 0 0,0 0 0 0 0,0 0 0 0 0,0 1 0 0 0,-1-1 0 0 0,1 1 0 0 0,0 0 0 0 0,0 0 0 0 0,-1 1 0 0 0,0-1 0 0 0,1 1 0 0 0,-1-1 0 0 0,0 1 0 0 0,0 0 0 0 0,0 0 1 0 0,-1 0-1 0 0,1 1 0 0 0,-1-1 0 0 0,0 1 0 0 0,0-1 0 0 0,0 1 0 0 0,0 0 0 0 0,1 4 0 0 0,0 2-209 0 0,0 0 0 0 0,-1 0 0 0 0,0 1 0 0 0,0-1 0 0 0,-1 1 0 0 0,-1-1 0 0 0,0 1 0 0 0,0-1 0 0 0,-1 1 0 0 0,-2 10 0 0 0,0-7-782 0 0,-1 0 1 0 0,-6 18 0 0 0,3-15-2739 0 0,-13 23 0 0 0,0-7-4055 0 0</inkml:trace>
  <inkml:trace contextRef="#ctx0" brushRef="#br0" timeOffset="1">64 599 3680 0 0,'-63'22'20564'0'0,"68"-20"-18251"0"0,12-1-2179 0 0,-2-4 225 0 0,-1 0 1 0 0,0-1-1 0 0,0 0 0 0 0,0-1 1 0 0,22-11-1 0 0,25-9 12 0 0,69-14-611 0 0,1 5-3293 0 0,-85 25 2015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8:02.3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61 93 16527 0 0,'-2'0'760'0'0,"-53"7"5342"0"0,54-7-6060 0 0,1 0 1 0 0,0 0-1 0 0,0 0 1 0 0,0 0-1 0 0,0 0 1 0 0,0-1-1 0 0,-1 1 1 0 0,1 0-1 0 0,0 0 1 0 0,0 0-1 0 0,0 0 0 0 0,0 0 1 0 0,0 0-1 0 0,-1 0 1 0 0,1 0-1 0 0,0 0 1 0 0,0 0-1 0 0,0 0 1 0 0,0-1-1 0 0,0 1 0 0 0,0 0 1 0 0,0 0-1 0 0,0 0 1 0 0,-1 0-1 0 0,1 0 1 0 0,0-1-1 0 0,0 1 1 0 0,0 0-1 0 0,0 0 1 0 0,0 0-1 0 0,0 0 0 0 0,0 0 1 0 0,0-1-1 0 0,0 1 1 0 0,0 0-1 0 0,0 0 1 0 0,0 0-1 0 0,0 0 1 0 0,0-1-1 0 0,0 1 0 0 0,0 0 1 0 0,0 0-1 0 0,0 0 1 0 0,0 0-1 0 0,0 0 1 0 0,0-1-1 0 0,1 1 1 0 0,-1 0-1 0 0,0 0 1 0 0,0 0-1 0 0,0 0 0 0 0,0 0 1 0 0,0 0-1 0 0,0-1 1 0 0,0 1-1 0 0,0 0 1 0 0,1 0-1 0 0,-1 0 1 0 0,0 0-1 0 0,0 0 0 0 0,0 0 1 0 0,0 0-1 0 0,1 0 1 0 0,2-4 151 0 0,1 1-1 0 0,0 0 1 0 0,0 0 0 0 0,0 0 0 0 0,0 1-1 0 0,1 0 1 0 0,-1-1 0 0 0,1 1 0 0 0,-1 1-1 0 0,8-3 1 0 0,8-3 128 0 0,12-8 298 0 0,35-10 0 0 0,-55 21-529 0 0,0 1 1 0 0,0 0-1 0 0,0 1 1 0 0,0 0-1 0 0,1 1 1 0 0,17 1-1 0 0,-28 0-87 0 0,0 0 0 0 0,0 1 0 0 0,0-1 0 0 0,0 1 0 0 0,0-1 0 0 0,0 1 0 0 0,0 0-1 0 0,0 0 1 0 0,0 0 0 0 0,-1 0 0 0 0,1 0 0 0 0,0 0 0 0 0,0 0 0 0 0,-1 1 0 0 0,1-1 0 0 0,-1 1 0 0 0,1-1 0 0 0,-1 1 0 0 0,0 0 0 0 0,0-1 0 0 0,0 1-1 0 0,0 0 1 0 0,0 0 0 0 0,0 0 0 0 0,0 0 0 0 0,0 0 0 0 0,-1 0 0 0 0,1 0 0 0 0,-1 0 0 0 0,1 0 0 0 0,-1 3 0 0 0,1 6-2 0 0,0 0 0 0 0,-1 0 0 0 0,0 0 0 0 0,-4 16 0 0 0,1-7 7 0 0,-1 0 0 0 0,0-1 0 0 0,-16 38 1 0 0,15-44-75 0 0,-1-1 0 0 0,-1 1 1 0 0,0-1-1 0 0,0-1 0 0 0,-1 1 1 0 0,-17 17-1 0 0,15-20-154 0 0,7-7 254 0 0,0 0 1 0 0,1 0-1 0 0,-1 0 0 0 0,1 1 1 0 0,0 0-1 0 0,-1-1 1 0 0,-1 5-1 0 0,14-10 157 0 0,72-23 124 0 0,97-18 0 0 0,-172 43-246 0 0,-3 0-37 0 0,0 0 0 0 0,0 0 0 0 0,0 1 0 0 0,1-1 0 0 0,5 1 0 0 0,-9 0-27 0 0,0 0 0 0 0,-1 1 0 0 0,1-1 0 0 0,0 0 0 0 0,-1 0 0 0 0,1 0 0 0 0,-1 1 0 0 0,1-1 0 0 0,0 0 0 0 0,-1 1 0 0 0,1-1 0 0 0,-1 0 0 0 0,1 1 0 0 0,-1-1 0 0 0,1 1 0 0 0,-1-1 0 0 0,1 1 0 0 0,-1-1 0 0 0,1 1 0 0 0,-1-1 0 0 0,0 1 0 0 0,1-1 0 0 0,-1 1 0 0 0,0 0 0 0 0,1-1 0 0 0,-1 1 0 0 0,0-1 0 0 0,0 1 0 0 0,0 0 0 0 0,0-1 0 0 0,1 1 0 0 0,-1 0 0 0 0,0-1 0 0 0,0 1 0 0 0,0 0 0 0 0,0-1 0 0 0,-1 1 0 0 0,1 0 0 0 0,0-1 0 0 0,0 1 0 0 0,0 0 0 0 0,-2 4 18 0 0,1 0-1 0 0,0 0 1 0 0,-1-1 0 0 0,0 1-1 0 0,0-1 1 0 0,0 1 0 0 0,-4 4-1 0 0,-23 30 71 0 0,19-27-81 0 0,-18 23-120 0 0,-2-1 0 0 0,-2-1-1 0 0,-1-2 1 0 0,-57 43 0 0 0,77-65-272 0 0,-10 8-1059 0 0,11-6-2531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6:31:38.6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45 5528 0 0,'-2'0'9109'0'0,"6"-4"-6333"0"0,0 1-1337 0 0,0 1-1 0 0,0 0 1 0 0,1 0 0 0 0,8-2 0 0 0,37-4 120 0 0,66 1-374 0 0,-101 6-2108 0 0,27-4 0 0 0,-15 1-6703 0 0,-10 2-85 0 0</inkml:trace>
  <inkml:trace contextRef="#ctx0" brushRef="#br0" timeOffset="1">415 1 15776 0 0,'-4'7'352'0'0,"-2"2"63"0"0,-2 7 25 0 0,0-2 0 0 0,2 4-352 0 0,0 0-88 0 0,-2-1 0 0 0,-1 3 0 0 0,4 0 416 0 0,-3-2 64 0 0,2-1 8 0 0,0 1 8 0 0,6-3-304 0 0,0-5-56 0 0,0-1-8 0 0,6 0-5407 0 0,2-7-1073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8:02.9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61 15056 0 0,'-1'-7'555'0'0,"1"3"-409"0"0,0-1 1 0 0,0 0-1 0 0,1 1 0 0 0,1-7 1 0 0,-2 10-9 0 0,0-1 0 0 0,1 1-1 0 0,-1 0 1 0 0,1 0 0 0 0,-1 0 0 0 0,1-1 0 0 0,0 1 0 0 0,-1 0-1 0 0,1 0 1 0 0,0 0 0 0 0,0 0 0 0 0,0 0 0 0 0,0 0 0 0 0,0 0 0 0 0,0 0-1 0 0,0 1 1 0 0,0-1 0 0 0,0 0 0 0 0,0 1 0 0 0,0-1 0 0 0,2 0-1 0 0,-2 1-19 0 0,0-1-1 0 0,-1 1 0 0 0,1 0 0 0 0,0-1 0 0 0,0 1 0 0 0,0 0 0 0 0,0 0 1 0 0,0 0-1 0 0,0 0 0 0 0,0 0 0 0 0,0 0 0 0 0,0 0 0 0 0,0 0 0 0 0,0 1 0 0 0,0-1 1 0 0,0 0-1 0 0,0 0 0 0 0,1 1 0 0 0,16 14 956 0 0,-18-14-1068 0 0,6 6 178 0 0,0 0-1 0 0,0 0 0 0 0,-1 1 1 0 0,0 0-1 0 0,-1 0 0 0 0,0 1 1 0 0,0-1-1 0 0,5 17 0 0 0,-4-5 76 0 0,0 0 0 0 0,4 40 0 0 0,-6-21 60 0 0,-2 0 0 0 0,-8 78 1 0 0,6-92 37 0 0,-3 12 542 0 0,3-32-681 0 0,2-21 138 0 0,0-1 0 0 0,1 1 0 0 0,6-21 0 0 0,17-47 224 0 0,-20 68-568 0 0,2 0 1 0 0,-1 0-1 0 0,2 1 0 0 0,0-1 1 0 0,1 2-1 0 0,1-1 0 0 0,0 1 1 0 0,1 1-1 0 0,0 0 0 0 0,1 1 1 0 0,15-13-1 0 0,-25 23-246 0 0,0 0 1 0 0,1 0-1 0 0,0 1 0 0 0,-1-1 1 0 0,1 1-1 0 0,0-1 0 0 0,0 1 1 0 0,0 0-1 0 0,0 0 0 0 0,0 0 1 0 0,0 0-1 0 0,0 1 1 0 0,0-1-1 0 0,0 1 0 0 0,0 0 1 0 0,1 0-1 0 0,4 0 0 0 0,-4 1-51 0 0,-1 0 0 0 0,0 0 0 0 0,0 0-1 0 0,0 1 1 0 0,0-1 0 0 0,0 1 0 0 0,0 0 0 0 0,0-1-1 0 0,0 1 1 0 0,-1 1 0 0 0,1-1 0 0 0,-1 0-1 0 0,1 0 1 0 0,-1 1 0 0 0,0 0 0 0 0,0-1 0 0 0,2 5-1 0 0,10 18-1570 0 0,-6 1-6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8:03.2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75 283 19351 0 0,'4'-3'220'0'0,"0"1"0"0"0,0-1-1 0 0,0-1 1 0 0,4-3 0 0 0,11-9 624 0 0,8-3-301 0 0,-1-1 0 0 0,36-36 0 0 0,-52 47-172 0 0,-1 0-1 0 0,0-1 0 0 0,-1 0 1 0 0,0 0-1 0 0,0-1 0 0 0,-1 0 1 0 0,-1 0-1 0 0,11-24 1 0 0,-17 34-333 0 0,1 0 1 0 0,-1 0 0 0 0,0 0-1 0 0,1 0 1 0 0,-1-1 0 0 0,0 1-1 0 0,0 0 1 0 0,1 0 0 0 0,-1 0-1 0 0,0-1 1 0 0,0 1 0 0 0,0 0-1 0 0,-1 0 1 0 0,1-1 0 0 0,0 1 0 0 0,0 0-1 0 0,-1 0 1 0 0,1 0 0 0 0,-1 0-1 0 0,1-1 1 0 0,-1 1 0 0 0,1 0-1 0 0,-2-1 1 0 0,1 1-9 0 0,0 0 0 0 0,-1 0 0 0 0,1 0 0 0 0,0 1 0 0 0,-1-1 0 0 0,1 1 0 0 0,0-1 0 0 0,-1 1 0 0 0,1-1 0 0 0,-1 1 0 0 0,1 0 0 0 0,-1 0 0 0 0,1-1 0 0 0,-1 1 0 0 0,1 0 0 0 0,-3 1 0 0 0,-5 0 114 0 0,-1 0 0 0 0,1 1 0 0 0,-1 1 0 0 0,-14 5 0 0 0,15-3-30 0 0,-1-1 1 0 0,1 2-1 0 0,0-1 0 0 0,0 1 1 0 0,-11 10-1 0 0,-36 38 373 0 0,55-53-483 0 0,-10 11 4 0 0,0 1 1 0 0,0 1-1 0 0,1 0 0 0 0,1 0 0 0 0,-10 20 0 0 0,14-23-9 0 0,0 0 0 0 0,1 1 0 0 0,0-1-1 0 0,1 1 1 0 0,0-1 0 0 0,1 1 0 0 0,0 0 0 0 0,0 14 0 0 0,2-24 2 0 0,0 0 0 0 0,0 0 0 0 0,1 0 0 0 0,-1 0 0 0 0,0 0 0 0 0,1 0 0 0 0,0 0 0 0 0,-1-1 0 0 0,1 1 0 0 0,0 0 0 0 0,0 0-1 0 0,0-1 1 0 0,0 1 0 0 0,0 0 0 0 0,0-1 0 0 0,0 1 0 0 0,1-1 0 0 0,-1 1 0 0 0,0-1 0 0 0,1 0 0 0 0,-1 0 0 0 0,1 1 0 0 0,0-1 0 0 0,-1 0 0 0 0,1-1 0 0 0,0 1 0 0 0,0 0 0 0 0,0 0 0 0 0,-1-1 0 0 0,1 1-1 0 0,2 0 1 0 0,3 0-17 0 0,-1 0-1 0 0,0 0 0 0 0,1-1 0 0 0,-1 0 0 0 0,1 0 0 0 0,-1-1 0 0 0,1 1 1 0 0,6-3-1 0 0,8-2-746 0 0,-1-1 0 0 0,22-10 0 0 0,11-9-6976 0 0,-17 6-655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8:03.6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297 1 23039 0 0,'-2'1'528'0'0,"-61"36"580"0"0,32-20-128 0 0,1 1 0 0 0,-47 37 0 0 0,72-50-820 0 0,0-1 0 0 0,0 1 0 0 0,1 0 0 0 0,0 0 0 0 0,0 0 0 0 0,0 1 0 0 0,0-1 0 0 0,-3 9 0 0 0,6-12 53 0 0,0 7 173 0 0,1-8-385 0 0,1-1-1 0 0,-1 1 1 0 0,1-1-1 0 0,-1 1 1 0 0,1 0-1 0 0,-1-1 0 0 0,1 1 1 0 0,0-1-1 0 0,-1 1 1 0 0,1-1-1 0 0,0 1 1 0 0,-1-1-1 0 0,1 0 1 0 0,0 1-1 0 0,0-1 1 0 0,-1 0-1 0 0,1 1 1 0 0,1-1-1 0 0,1 1 0 0 0,0-1 0 0 0,0 0 0 0 0,0 1 0 0 0,0-1 0 0 0,-1 0 0 0 0,1-1 0 0 0,0 1 0 0 0,0 0 0 0 0,0-1 0 0 0,4-1 0 0 0,29-11 0 0 0,-27 9 0 0 0,12-6-1 0 0,-1 0 0 0 0,1-2 0 0 0,28-22 1 0 0,4-2 75 0 0,-51 34-20 0 0,1 0 0 0 0,0 1 0 0 0,0-1-1 0 0,0 1 1 0 0,0 0 0 0 0,0 0 0 0 0,0 0 0 0 0,0 0 0 0 0,0 1-1 0 0,0-1 1 0 0,0 1 0 0 0,0-1 0 0 0,1 1 0 0 0,-1 1 0 0 0,0-1 0 0 0,0 0-1 0 0,0 1 1 0 0,6 1 0 0 0,-7-1-16 0 0,1 0 0 0 0,-1 0 0 0 0,0 0 0 0 0,0 1 0 0 0,1-1 0 0 0,-1 1-1 0 0,0 0 1 0 0,-1-1 0 0 0,1 1 0 0 0,0 0 0 0 0,0 0 0 0 0,-1 0 0 0 0,1 0 0 0 0,-1 1 0 0 0,0-1 0 0 0,0 0 0 0 0,0 0 0 0 0,0 1-1 0 0,0-1 1 0 0,0 1 0 0 0,0-1 0 0 0,-1 1 0 0 0,1 3 0 0 0,0 5-39 0 0,0 0 0 0 0,-1-1 0 0 0,-1 1 0 0 0,1 0 0 0 0,-2-1 0 0 0,-3 19 0 0 0,-3-1 0 0 0,-14 33 0 0 0,15-46 0 0 0,-1 1 0 0 0,-1-2 0 0 0,0 1 0 0 0,0-1 0 0 0,-2-1 0 0 0,-19 21 0 0 0,-3-2 0 0 0,-45 34 0 0 0,56-50-313 0 0,-1-1 0 0 0,0-1 0 0 0,-40 17 0 0 0,40-22-1123 0 0,0-5-76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8:04.0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314 386 14744 0 0,'-3'6'1525'0'0,"-36"40"3553"0"0,-26 40 1219 0 0,-72 109-4886 0 0,110-156-891 0 0,18-27-548 0 0,0 1 0 0 0,1 0-1 0 0,-7 15 1 0 0,14-19-1296 0 0,1-9 1286 0 0,0 0 0 0 0,0 0-1 0 0,0 0 1 0 0,0 0 0 0 0,0 0 0 0 0,0 0-1 0 0,0 0 1 0 0,0-1 0 0 0,0 1 0 0 0,0 0-1 0 0,0 0 1 0 0,0 0 0 0 0,0 0 0 0 0,0 0-1 0 0,0 0 1 0 0,1 0 0 0 0,-1 0 0 0 0,0 0-1 0 0,0 0 1 0 0,0 0 0 0 0,0 0 0 0 0,0 0-1 0 0,0 0 1 0 0,0 0 0 0 0,0 0 0 0 0,0 0-1 0 0,0 0 1 0 0,1 0 0 0 0,-1 0 0 0 0,0 0-1 0 0,0 0 1 0 0,0 0 0 0 0,0 0 0 0 0,0 0-1 0 0,0 0 1 0 0,0 0 0 0 0,0 0 0 0 0,0 0-1 0 0,1 0 1 0 0,-1 0 0 0 0,0 0 0 0 0,0 0-1 0 0,0 0 1 0 0,0 0 0 0 0,0 0 0 0 0,0 0-1 0 0,0 0 1 0 0,0 1 0 0 0,0-1 0 0 0,0 0-1 0 0,0 0 1 0 0,0 0 0 0 0,0 0 0 0 0,0 0-1 0 0,0 0 1 0 0,0 0 0 0 0,1 0 0 0 0,-1 0-1 0 0,0 0 1 0 0,0 0 0 0 0,0 1 0 0 0,0-1-1 0 0,0 0 1 0 0,0 0 0 0 0,0 0 0 0 0,0 0-1 0 0,0 0 1 0 0,0 0 0 0 0,0 0 0 0 0</inkml:trace>
  <inkml:trace contextRef="#ctx0" brushRef="#br0" timeOffset="1">365 23 11976 0 0,'-3'-12'528'0'0,"1"10"112"0"0,-1-4-512 0 0,-5 6-128 0 0,1-3 0 0 0,-1 3 0 0 0,3 3 2512 0 0,0-3 471 0 0,-2 6 97 0 0,2 1 24 0 0,-1 0-3776 0 0,1 6-760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8:04.4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193 0 21191 0 0,'-15'9'400'0'0,"-1"1"-1"0"0,1 0 1 0 0,1 1 0 0 0,0 1-1 0 0,0 0 1 0 0,-18 23-1 0 0,24-24-61 0 0,0 0-1 0 0,0 1 1 0 0,1 0-1 0 0,0 1 1 0 0,1-1-1 0 0,1 1 1 0 0,0 0-1 0 0,0 1 1 0 0,-2 14-1 0 0,5-17 31 0 0,0 0 0 0 0,1 0 0 0 0,0 0 0 0 0,1 16 0 0 0,0-24-295 0 0,0 0 1 0 0,1 0-1 0 0,-1 0 1 0 0,1 0-1 0 0,-1 0 1 0 0,1 0-1 0 0,0 0 1 0 0,0 0-1 0 0,1-1 1 0 0,-1 1-1 0 0,0 0 1 0 0,1-1-1 0 0,0 1 0 0 0,0 0 1 0 0,0-1-1 0 0,0 0 1 0 0,0 1-1 0 0,0-1 1 0 0,0 0-1 0 0,5 3 1 0 0,-5-4-35 0 0,1 0 1 0 0,0 0-1 0 0,0 0 1 0 0,0 0 0 0 0,-1-1-1 0 0,1 1 1 0 0,0-1-1 0 0,0 1 1 0 0,0-1 0 0 0,0 0-1 0 0,0 0 1 0 0,0-1-1 0 0,0 1 1 0 0,0 0 0 0 0,0-1-1 0 0,-1 0 1 0 0,1 0-1 0 0,0 0 1 0 0,3-1 0 0 0,1-2 10 0 0,0 1 1 0 0,0-1 0 0 0,0 0 0 0 0,-1-1 0 0 0,0 1 0 0 0,7-7 0 0 0,4-6 195 0 0,0-1 1 0 0,-1-1-1 0 0,23-35 1 0 0,-30 39-788 0 0,-1 0 1 0 0,7-18 0 0 0,-10 21-1743 0 0,-1 0 0 0 0,-1 0 0 0 0,3-18 0 0 0,-5 12-7244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8:04.8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1 483 4608 0 0,'0'0'353'0'0,"7"15"11314"0"0,-6-14-11451 0 0,0-1 1 0 0,0 1 0 0 0,1 0 0 0 0,-1-1 0 0 0,0 1 0 0 0,1-1 0 0 0,-1 0 0 0 0,0 0 0 0 0,1 1 0 0 0,-1-1-1 0 0,0 0 1 0 0,1 0 0 0 0,-1 0 0 0 0,1 0 0 0 0,-1 0 0 0 0,0-1 0 0 0,3 1 0 0 0,-1-1 70 0 0,-1-1 1 0 0,1 1-1 0 0,-1 0 1 0 0,1-1-1 0 0,-1 1 1 0 0,1-1-1 0 0,-1 1 1 0 0,3-4-1 0 0,4-4 422 0 0,-1 0-1 0 0,0-1 1 0 0,8-12 0 0 0,-11 14-336 0 0,33-50 1301 0 0,-18 28-714 0 0,40-50 1 0 0,47-55 588 0 0,-105 133-1544 0 0,-1 0 1 0 0,1 0-1 0 0,-1 0 0 0 0,1 0 1 0 0,-1 0-1 0 0,0-1 0 0 0,0 1 1 0 0,0 0-1 0 0,0-1 0 0 0,0 1 1 0 0,-1-1-1 0 0,1 1 0 0 0,-1-1 1 0 0,1 1-1 0 0,-1-1 0 0 0,0 1 1 0 0,0-1-1 0 0,0 1 0 0 0,-1-1 1 0 0,1 1-1 0 0,0-1 0 0 0,-1 1 1 0 0,0-1-1 0 0,1 1 0 0 0,-1 0 1 0 0,-2-4-1 0 0,3 6-5 0 0,0 0 0 0 0,0-1 0 0 0,0 1 0 0 0,0 0 0 0 0,0 0 0 0 0,-1 0 0 0 0,1-1 0 0 0,0 1 0 0 0,0 0 0 0 0,0 0 0 0 0,0 0 0 0 0,-1-1 0 0 0,1 1 0 0 0,0 0 0 0 0,0 0 0 0 0,0 0 0 0 0,-1 0 0 0 0,1 0 0 0 0,0-1 0 0 0,0 1 0 0 0,0 0 0 0 0,-1 0 0 0 0,1 0 0 0 0,0 0 0 0 0,0 0 0 0 0,-1 0 0 0 0,1 0 0 0 0,0 0 0 0 0,-1 0 0 0 0,1 0 0 0 0,0 0 0 0 0,0 0 0 0 0,-1 0 0 0 0,1 0 0 0 0,0 0 0 0 0,0 0 0 0 0,0 0 0 0 0,-1 0 0 0 0,1 1 0 0 0,0-1 0 0 0,0 0 0 0 0,-1 0 0 0 0,1 0 0 0 0,0 0 0 0 0,0 0 0 0 0,0 1 0 0 0,-1-1 0 0 0,1 0 0 0 0,0 0 0 0 0,-7 9 0 0 0,7-9 0 0 0,-6 13-14 0 0,0-1 1 0 0,1 1-1 0 0,1 0 0 0 0,0 0 1 0 0,0 0-1 0 0,-1 15 1 0 0,-5 83 93 0 0,9-101-34 0 0,0 10-121 0 0,0 1 0 0 0,3 25 1 0 0,-2-44 74 0 0,0 0 0 0 0,1-1 0 0 0,-1 1-1 0 0,0 0 1 0 0,1 0 0 0 0,-1-1 0 0 0,1 1 0 0 0,0 0 0 0 0,0 0 0 0 0,-1-1 0 0 0,1 1 0 0 0,0-1 0 0 0,0 1 0 0 0,1-1 0 0 0,-1 1 0 0 0,0-1 0 0 0,0 0 0 0 0,1 0-1 0 0,-1 1 1 0 0,1-1 0 0 0,-1 0 0 0 0,1 0 0 0 0,1 1 0 0 0,-1-2 9 0 0,0 1-1 0 0,0-1 0 0 0,-1 0 1 0 0,1 0-1 0 0,0 0 1 0 0,0 0-1 0 0,-1 0 1 0 0,1 0-1 0 0,0 0 1 0 0,0 0-1 0 0,-1-1 0 0 0,1 1 1 0 0,0-1-1 0 0,-1 1 1 0 0,1-1-1 0 0,0 0 1 0 0,-1 0-1 0 0,1 1 0 0 0,-1-1 1 0 0,1 0-1 0 0,-1 0 1 0 0,0-1-1 0 0,1 1 1 0 0,0-2-1 0 0,3-3 32 0 0,0 0-1 0 0,0 0 1 0 0,-1-1 0 0 0,0 1-1 0 0,-1-1 1 0 0,1 0-1 0 0,-1 0 1 0 0,2-10 0 0 0,10-18 59 0 0,21-51-22 0 0,3-5-1259 0 0,-33 79 599 0 0,0 1 0 0 0,1 1 0 0 0,1-1-1 0 0,-1 1 1 0 0,18-17 0 0 0,-1 7-1635 0 0,0 0-416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8:05.2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207 1 16583 0 0,'-8'9'1042'0'0,"-1"-1"0"0"0,0 0 0 0 0,0-1-1 0 0,-10 7 1 0 0,-14 12 3096 0 0,20-15-3189 0 0,-8 6 458 0 0,20-16-1281 0 0,0 0-1 0 0,1 0 1 0 0,-1 1 0 0 0,0-1 0 0 0,0 0-1 0 0,0 0 1 0 0,1 0 0 0 0,-1 1 0 0 0,1-1-1 0 0,-1 0 1 0 0,1 1 0 0 0,0-1 0 0 0,-1 0-1 0 0,1 1 1 0 0,0 1 0 0 0,0-2 231 0 0,15 11 419 0 0,23 3-292 0 0,-31-13-435 0 0,-1 0 1 0 0,0 0-1 0 0,0 0 0 0 0,0 1 0 0 0,0 0 0 0 0,0 0 0 0 0,-1 0 1 0 0,0 1-1 0 0,7 5 0 0 0,-11-7-40 0 0,0 0-1 0 0,1 0 1 0 0,-1 0-1 0 0,0 0 1 0 0,0 0 0 0 0,-1 0-1 0 0,1 0 1 0 0,0 0 0 0 0,-1 0-1 0 0,1 1 1 0 0,-1-1-1 0 0,0 0 1 0 0,1 1 0 0 0,-1-1-1 0 0,0 0 1 0 0,-1 0 0 0 0,1 1-1 0 0,0-1 1 0 0,-1 0-1 0 0,1 0 1 0 0,-1 0 0 0 0,0 1-1 0 0,1-1 1 0 0,-1 0 0 0 0,-2 3-1 0 0,-2 5 11 0 0,-1 0 1 0 0,0 0-1 0 0,-11 14 0 0 0,11-17-154 0 0,0-1 0 0 0,0 0 0 0 0,-1 0-1 0 0,0 0 1 0 0,0-1 0 0 0,0 0 0 0 0,-1 0 0 0 0,1 0-1 0 0,-1-1 1 0 0,0-1 0 0 0,-1 1 0 0 0,1-1 0 0 0,-1-1-1 0 0,1 1 1 0 0,-1-2 0 0 0,-14 3 0 0 0,3-2-1076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3:26.5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38 144 6448 0 0,'0'0'5582'0'0,"5"-10"-2436"0"0,-7 7-2963 0 0,-1 0 0 0 0,1 1 0 0 0,-1-1 0 0 0,0 1 0 0 0,0 0 0 0 0,0 0 0 0 0,0 0 0 0 0,0 0 0 0 0,0 1 0 0 0,-12-5 6874 0 0,17 7-6973 0 0,-1-1-1 0 0,1 1 1 0 0,-1 0-1 0 0,1 0 0 0 0,0-1 1 0 0,-1 1-1 0 0,1-1 1 0 0,0 1-1 0 0,3 0 1 0 0,-2-1 128 0 0,4 2-138 0 0,-1-1 0 0 0,1-1 0 0 0,-1 1-1 0 0,1-1 1 0 0,7-1 0 0 0,15 1-84 0 0,-9 1 47 0 0,-1 0 103 0 0,0-1 0 0 0,22-2 1 0 0,-1 2 1247 0 0,-30 0-1562 0 0,-9 0 171 0 0,0 0 0 0 0,0 1 0 0 0,0-1 0 0 0,0 0 0 0 0,0 0 0 0 0,0 0 0 0 0,0-1 1 0 0,0 1-1 0 0,0 0 0 0 0,0 0 0 0 0,0-1 0 0 0,0 1 0 0 0,0 0 0 0 0,0-1 0 0 0,0 1 0 0 0,0-1 0 0 0,0 1 0 0 0,-1-1 0 0 0,2 0 1 0 0,-1 0 9 0 0,0 0 1 0 0,-1 1 0 0 0,1-1 0 0 0,0 1 0 0 0,0-1 0 0 0,0 1 0 0 0,0-1 0 0 0,0 1 0 0 0,0 0 0 0 0,0-1 0 0 0,0 1 0 0 0,0 0-1 0 0,0 0 1 0 0,0 0 0 0 0,0-1 0 0 0,1 1 0 0 0,20 1 77 0 0,-10 0-54 0 0,13-3 142 0 0,-1 0-1 0 0,24-7 1 0 0,-35 7-99 0 0,10-1 158 0 0,35 0-1 0 0,7-1 690 0 0,-25 1-968 0 0,-23 2-105 0 0,28-5-1 0 0,45-8 241 0 0,-17 4 0 0 0,-44 6-89 0 0,36-1 0 0 0,2 1-16 0 0,128-11 173 0 0,-109 15-84 0 0,-10 1 119 0 0,0 0-191 0 0,306-9 333 0 0,-367 8-298 0 0,150-6 95 0 0,73 2 60 0 0,-158 3-190 0 0,-27-1 0 0 0,245 18 80 0 0,-239-13-27 0 0,77-5 0 0 0,26 1 44 0 0,-5 2 185 0 0,-104-3-89 0 0,1 3 0 0 0,100 14 0 0 0,-132-11-362 0 0,2 1 575 0 0,33 10 0 0 0,-51-14 135 0 0,2-1-826 0 0,-7 0 322 0 0,-2-1-52 0 0,0 0 0 0 0,1 0-1 0 0,-1 1 1 0 0,0-1 0 0 0,0 0 0 0 0,0 1 0 0 0,0-1-1 0 0,1 0 1 0 0,-1 1 0 0 0,0 0 0 0 0,-2-1-1 0 0,-1-2-2528 0 0,6 13-605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3:28.1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13 137 14280 0 0,'0'0'45'0'0,"-1"0"0"0"0,1 0 1 0 0,-1 0-1 0 0,0 0 0 0 0,1 0 0 0 0,-1 1 1 0 0,1-1-1 0 0,-1 0 0 0 0,1 1 1 0 0,-1-1-1 0 0,1 0 0 0 0,-1 1 1 0 0,1-1-1 0 0,-1 0 0 0 0,1 1 1 0 0,-1-1-1 0 0,1 1 0 0 0,0-1 1 0 0,-1 1-1 0 0,1-1 0 0 0,0 1 1 0 0,-1-1-1 0 0,1 1 0 0 0,0 0 1 0 0,0-1-1 0 0,-1 1 0 0 0,1-1 0 0 0,0 2 1 0 0,1 20 192 0 0,1-15-743 0 0,-1-5 1216 0 0,0 0 1 0 0,0 0-1 0 0,0 0 0 0 0,0 0 1 0 0,0 0-1 0 0,0 0 1 0 0,0 0-1 0 0,0 0 1 0 0,1-1-1 0 0,2 3 1 0 0,0 0-621 0 0,-3-2-12 0 0,1-1 1 0 0,-1 0-1 0 0,1 1 0 0 0,0-1 1 0 0,-1 0-1 0 0,1 0 0 0 0,0 0 1 0 0,0 0-1 0 0,0 0 0 0 0,0 0 1 0 0,0-1-1 0 0,-1 1 0 0 0,1-1 1 0 0,0 1-1 0 0,0-1 0 0 0,3 1 1 0 0,35 1 724 0 0,1-2 0 0 0,78-10 1 0 0,78-27-213 0 0,-193 36-586 0 0,121-33 437 0 0,-123 34-423 0 0,-1-1-1 0 0,0 1 1 0 0,0-1 0 0 0,0 1-1 0 0,1-1 1 0 0,-1 0 0 0 0,0 1-1 0 0,0-1 1 0 0,0 0-1 0 0,0 0 1 0 0,0 0 0 0 0,0 0-1 0 0,0 0 1 0 0,0 0 0 0 0,-1 0-1 0 0,1 0 1 0 0,0 0-1 0 0,0-2 1 0 0,-1 2-6 0 0,0 1-1 0 0,0-1 1 0 0,1 0-1 0 0,-1 0 1 0 0,0 1 0 0 0,0-1-1 0 0,-1 0 1 0 0,1 0-1 0 0,0 1 1 0 0,0-1 0 0 0,0 0-1 0 0,0 1 1 0 0,-1-1-1 0 0,1 0 1 0 0,0 0 0 0 0,-1 1-1 0 0,1-1 1 0 0,0 1-1 0 0,-1-1 1 0 0,1 0 0 0 0,-1 1-1 0 0,1-1 1 0 0,-1 1-1 0 0,1-1 1 0 0,-1 1 0 0 0,1-1-1 0 0,-1 1 1 0 0,0 0-1 0 0,1-1 1 0 0,-1 1 0 0 0,-1-1-1 0 0,-52-32 520 0 0,6 7-412 0 0,37 19-76 0 0,0 1 0 0 0,0 0 0 0 0,-1 1-1 0 0,0 0 1 0 0,0 0 0 0 0,-25-4 0 0 0,35 8-12 0 0,0 1 0 0 0,0 0 0 0 0,0 0 0 0 0,0 0 0 0 0,0 0 0 0 0,0 0 0 0 0,0 1 0 0 0,0-1-1 0 0,-2 1 1 0 0,3-1 229 0 0,1 1-249 0 0,1 0-1 0 0,-1 0 1 0 0,1 0 0 0 0,-1-1 0 0 0,1 1 0 0 0,-1 0 0 0 0,1 0 0 0 0,-1-1-1 0 0,1 1 1 0 0,-1 0 0 0 0,1-1 0 0 0,0 1 0 0 0,0-1 0 0 0,-1 1 0 0 0,1-1 0 0 0,1 1-1 0 0,12 7 40 0 0,-6-5-47 0 0,-1-1 0 0 0,1 1-1 0 0,0-2 1 0 0,0 1-1 0 0,15 1 1 0 0,43-4 107 0 0,-31 1-73 0 0,-16 0-8 0 0,56 2 464 0 0,-67-1-458 0 0,-1 0 0 0 0,1 0-1 0 0,-1 1 1 0 0,1 0-1 0 0,-1 1 1 0 0,0-1-1 0 0,10 7 1 0 0,-15-8-26 0 0,0 0 1 0 0,0 1 0 0 0,0-1-1 0 0,0 1 1 0 0,0-1-1 0 0,0 1 1 0 0,-1 0 0 0 0,1 0-1 0 0,-1 0 1 0 0,0 0-1 0 0,1 0 1 0 0,-1 0 0 0 0,0 0-1 0 0,0 0 1 0 0,0 0-1 0 0,-1 1 1 0 0,1-1 0 0 0,0 0-1 0 0,-1 1 1 0 0,1-1-1 0 0,-1 0 1 0 0,0 1 0 0 0,0-1-1 0 0,0 1 1 0 0,0-1-1 0 0,-1 5 1 0 0,0-3 3 0 0,0 0 1 0 0,0 0-1 0 0,0-1 0 0 0,-1 1 0 0 0,1 0 1 0 0,-1 0-1 0 0,0-1 0 0 0,0 1 0 0 0,0-1 1 0 0,0 1-1 0 0,-1-1 0 0 0,0 0 0 0 0,1 0 1 0 0,-1 0-1 0 0,-4 2 0 0 0,-20 16-247 0 0,-41 29-184 0 0,55-42-1566 0 0,-22 11-1 0 0,22-15-4932 0 0,1-3-2012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3:28.7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157 60 6448 0 0,'0'0'297'0'0,"9"-10"102"0"0,-7 9 20 0 0,0-1 0 0 0,-1 1 0 0 0,1-1 1 0 0,-1 1-1 0 0,0-1 0 0 0,1 0 0 0 0,-1 1 1 0 0,0-1-1 0 0,0 0 0 0 0,0 0 0 0 0,0 0 1 0 0,-1 0-1 0 0,1 0 0 0 0,-1 0 0 0 0,1-3 1 0 0,0 5-182 0 0,-1-1 0 0 0,0 0 0 0 0,0 1 0 0 0,-1-1 1 0 0,1 0-1 0 0,0 1 0 0 0,0-1 0 0 0,0 0 1 0 0,0 1-1 0 0,0-1 0 0 0,-1 0 0 0 0,1 1 1 0 0,0-1-1 0 0,-1 0 0 0 0,1 1 0 0 0,0-1 0 0 0,-1 1 1 0 0,1-1-1 0 0,-1 0 0 0 0,0 0-72 0 0,0 1 0 0 0,0-1 0 0 0,-1 0-1 0 0,1 1 1 0 0,0-1 0 0 0,0 1 0 0 0,0 0 0 0 0,0-1 0 0 0,0 1-1 0 0,-1 0 1 0 0,1 0 0 0 0,0-1 0 0 0,0 1 0 0 0,-3 0-1 0 0,-1 1 354 0 0,0-1-1 0 0,0 0 1 0 0,-1 1-1 0 0,1 0 1 0 0,0 1-1 0 0,-5 1 1 0 0,3 0-403 0 0,0 0 0 0 0,0 1 0 0 0,1-1 0 0 0,-1 2 0 0 0,1-1 0 0 0,0 1 0 0 0,0-1 1 0 0,1 2-1 0 0,0-1 0 0 0,-10 12 0 0 0,14-15-72 0 0,-1 1-1 0 0,1-1 1 0 0,0 1 0 0 0,0-1 0 0 0,0 0-1 0 0,0 1 1 0 0,0 0 0 0 0,0-1 0 0 0,1 1-1 0 0,-1 0 1 0 0,1-1 0 0 0,0 1 0 0 0,0 0-1 0 0,0-1 1 0 0,0 1 0 0 0,0 0 0 0 0,1-1-1 0 0,-1 1 1 0 0,1 0 0 0 0,1 3 0 0 0,0-1 24 0 0,0 0 1 0 0,0-1 0 0 0,0 1-1 0 0,1-1 1 0 0,-1 1 0 0 0,1-1-1 0 0,0 0 1 0 0,1 0 0 0 0,6 6-1 0 0,-4-4 21 0 0,1-1-1 0 0,0 0 1 0 0,0-1-1 0 0,1 0 1 0 0,-1 0-1 0 0,1 0 1 0 0,14 4-1 0 0,2-2 467 0 0,32 5 0 0 0,-14-3-325 0 0,-40-7-218 0 0,0-1-1 0 0,1 1 1 0 0,-1-1-1 0 0,0 1 1 0 0,0 0-1 0 0,0 0 1 0 0,0-1-1 0 0,0 1 1 0 0,-1 1-1 0 0,1-1 1 0 0,0 0-1 0 0,0 0 1 0 0,-1 1-1 0 0,1-1 1 0 0,-1 1-1 0 0,1 0 1 0 0,-1-1-1 0 0,0 1 1 0 0,1 0-1 0 0,-1 0 1 0 0,0-1-1 0 0,0 1 1 0 0,1 3-1 0 0,-2-2-17 0 0,1-1 0 0 0,-1 1-1 0 0,0 0 1 0 0,0 0-1 0 0,0-1 1 0 0,0 1-1 0 0,0 0 1 0 0,0-1-1 0 0,-1 1 1 0 0,1 0-1 0 0,-1 0 1 0 0,0-1-1 0 0,0 1 1 0 0,0-1-1 0 0,0 1 1 0 0,0-1-1 0 0,-1 1 1 0 0,-1 1-1 0 0,-3 4 60 0 0,0 0-1 0 0,-1 0 1 0 0,0-1-1 0 0,0 0 1 0 0,-1 0-1 0 0,0-1 1 0 0,0 0-1 0 0,0-1 1 0 0,-1 0-1 0 0,-16 8 1 0 0,3-4-454 0 0,0-1 0 0 0,-1-1 0 0 0,-35 6 0 0 0,50-11 136 0 0,-22 3-365 0 0,28-5 381 0 0,0 0 1 0 0,0 0-1 0 0,0 0 1 0 0,0 0-1 0 0,1 0 1 0 0,-1 0-1 0 0,0 0 1 0 0,0-1-1 0 0,0 1 1 0 0,0-1-1 0 0,-3-1 1 0 0,1-2-1290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6:31:39.0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79 39 14280 0 0,'-2'-5'494'0'0,"-1"0"1"0"0,0 0 0 0 0,0 0-1 0 0,0 1 1 0 0,-7-9-1 0 0,9 13-339 0 0,1 0 0 0 0,-1-1 0 0 0,1 1-1 0 0,-1 0 1 0 0,1 0 0 0 0,0 0 0 0 0,-1 0-1 0 0,1-1 1 0 0,-1 1 0 0 0,1 0-1 0 0,-1 0 1 0 0,1 0 0 0 0,-1 0 0 0 0,1 0-1 0 0,-1 0 1 0 0,1 0 0 0 0,-1 0-1 0 0,1 0 1 0 0,-1 1 0 0 0,1-1 0 0 0,-1 0-1 0 0,1 0 1 0 0,0 0 0 0 0,-1 0-1 0 0,1 1 1 0 0,-1-1 0 0 0,1 0 0 0 0,-1 0-1 0 0,1 1 1 0 0,0-1 0 0 0,-1 0-1 0 0,1 1 1 0 0,-1 0 0 0 0,-11 12-14 0 0,11-12-9 0 0,-2 4-248 0 0,0 0 1 0 0,1-1-1 0 0,-1 1 1 0 0,1 0-1 0 0,0 0 1 0 0,1 0-1 0 0,-1 0 1 0 0,1 0-1 0 0,0 1 1 0 0,0-1-1 0 0,0 0 1 0 0,1 7 0 0 0,-1 2-1230 0 0,-2 0-143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3:29.1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6 11520 0 0,'0'-6'11753'0'0,"2"20"-9517"0"0,6 118-2202 0 0,4 93 1430 0 0,-11-209-1367 0 0,0-1 0 0 0,2 1 0 0 0,0-1 0 0 0,0 0 0 0 0,1 0 0 0 0,13 28 0 0 0,-17-41-83 0 0,1-1 1 0 0,0 1-1 0 0,0-1 0 0 0,0 0 1 0 0,0 1-1 0 0,0-1 1 0 0,0 0-1 0 0,0 1 1 0 0,0-1-1 0 0,1 0 0 0 0,-1 0 1 0 0,0 0-1 0 0,1 0 1 0 0,-1 0-1 0 0,1-1 0 0 0,-1 1 1 0 0,1 0-1 0 0,-1-1 1 0 0,1 1-1 0 0,0-1 1 0 0,-1 1-1 0 0,1-1 0 0 0,0 0 1 0 0,-1 1-1 0 0,1-1 1 0 0,0 0-1 0 0,-1 0 0 0 0,1 0 1 0 0,0-1-1 0 0,-1 1 1 0 0,1 0-1 0 0,0-1 1 0 0,-1 1-1 0 0,1-1 0 0 0,-1 1 1 0 0,1-1-1 0 0,-1 0 1 0 0,1 0-1 0 0,-1 0 0 0 0,1 0 1 0 0,-1 0-1 0 0,0 0 1 0 0,1 0-1 0 0,-1 0 1 0 0,0 0-1 0 0,0 0 0 0 0,1-2 1 0 0,11-13 192 0 0,10-15 462 0 0,2 1 0 0 0,56-51 0 0 0,-79 79-623 0 0,-1 1 0 0 0,0 0 0 0 0,1 0-1 0 0,-1 0 1 0 0,0 1 0 0 0,1-1 0 0 0,-1 0-1 0 0,1 0 1 0 0,-1 1 0 0 0,1-1 0 0 0,0 1-1 0 0,-1 0 1 0 0,1-1 0 0 0,1 1 0 0 0,-2 0-33 0 0,0 0 0 0 0,0 1 0 0 0,-1-1 0 0 0,1 0 0 0 0,0 0 0 0 0,-1 1 0 0 0,1-1 1 0 0,0 1-1 0 0,-1-1 0 0 0,1 1 0 0 0,-1-1 0 0 0,1 1 0 0 0,-1-1 0 0 0,1 1 0 0 0,-1 0 0 0 0,1-1 0 0 0,-1 1 1 0 0,1 0-1 0 0,-1-1 0 0 0,0 1 0 0 0,1 0 0 0 0,-1-1 0 0 0,0 1 0 0 0,0 0 0 0 0,0 0 0 0 0,1-1 0 0 0,-1 1 1 0 0,0 0-1 0 0,0 0 0 0 0,0-1 0 0 0,0 1 0 0 0,-1 1 0 0 0,3 10-13 0 0,-2 0 0 0 0,0 0 0 0 0,0 0 0 0 0,-1 0 0 0 0,0 0 0 0 0,-1 0 0 0 0,-1-1 0 0 0,-4 16 0 0 0,-1-6 0 0 0,-7 33 0 0 0,15-53-40 0 0,-1 0 0 0 0,1 0 0 0 0,0 0 0 0 0,0 0 0 0 0,0-1 0 0 0,0 1 0 0 0,0 0 1 0 0,0 0-1 0 0,0 0 0 0 0,0 0 0 0 0,0 0 0 0 0,1 0 0 0 0,-1 0 0 0 0,0 0 0 0 0,0 0 0 0 0,1-1 0 0 0,-1 1 0 0 0,1 0 0 0 0,-1 0 0 0 0,1 0 0 0 0,-1-1 0 0 0,1 1 1 0 0,1 1-1 0 0,-1-1-117 0 0,0 0 0 0 0,1-1 0 0 0,-1 1 0 0 0,0 0 0 0 0,1-1 0 0 0,-1 1 0 0 0,1-1 0 0 0,-1 1 1 0 0,1-1-1 0 0,-1 0 0 0 0,1 0 0 0 0,-1 0 0 0 0,2 0 0 0 0,5 0-649 0 0,-1-1-1 0 0,0 0 0 0 0,1 0 1 0 0,10-4-1 0 0,2-2-957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3:29.5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178 5 10136 0 0,'-1'-1'123'0'0,"-1"1"0"0"0,1-1 1 0 0,0 1-1 0 0,0-1 1 0 0,-1 1-1 0 0,1-1 0 0 0,0 1 1 0 0,-1 0-1 0 0,1 0 1 0 0,0 0-1 0 0,-1 0 0 0 0,1 0 1 0 0,0 0-1 0 0,-1 0 1 0 0,1 0-1 0 0,0 0 0 0 0,0 0 1 0 0,-1 1-1 0 0,1-1 0 0 0,0 0 1 0 0,-2 2-1 0 0,-3 0 1594 0 0,1 0-1 0 0,0 0 0 0 0,-8 6 0 0 0,6-3-1224 0 0,0 1-1 0 0,0-1 1 0 0,1 2-1 0 0,0-1 1 0 0,0 1-1 0 0,1 0 0 0 0,0 0 1 0 0,0 0-1 0 0,1 1 1 0 0,0-1-1 0 0,-5 13 1 0 0,-2 9 230 0 0,-12 57 1 0 0,18-66-38 0 0,2-9-321 0 0,1 0 1 0 0,-1 20-1 0 0,3-28-311 0 0,0 0 1 0 0,0 0-1 0 0,0 0 1 0 0,0 0-1 0 0,1 0 0 0 0,-1 0 1 0 0,1 0-1 0 0,0 0 0 0 0,0 0 1 0 0,0 0-1 0 0,0 0 0 0 0,0 0 1 0 0,1 0-1 0 0,2 4 0 0 0,-3-6-35 0 0,1 0 0 0 0,-1 0 0 0 0,0 0 0 0 0,0 0 0 0 0,0 0 0 0 0,0-1 0 0 0,1 1 0 0 0,-1 0 0 0 0,0-1 0 0 0,1 1 0 0 0,-1-1 0 0 0,0 1 0 0 0,1-1 0 0 0,-1 0 0 0 0,1 1 0 0 0,-1-1 0 0 0,2 0 0 0 0,1 0 6 0 0,-1-1 1 0 0,1 1-1 0 0,-1-1 1 0 0,0 0-1 0 0,0 1 1 0 0,1-1-1 0 0,3-2 0 0 0,1-1 20 0 0,1-1 0 0 0,-1 0 0 0 0,0 0 0 0 0,10-9 0 0 0,7-9 378 0 0,-1-2 0 0 0,41-54 0 0 0,-46 54-336 0 0,-15 20-71 0 0,0 1-1 0 0,1-1 1 0 0,-1 1 0 0 0,10-6-1 0 0,-14 10-9 0 0,1-1 0 0 0,-1 1 0 0 0,0 0 0 0 0,1 0 0 0 0,-1 0 0 0 0,0-1 0 0 0,1 1 0 0 0,-1 0 0 0 0,1 0 0 0 0,-1 0 0 0 0,0 0 0 0 0,1 0 0 0 0,-1 0 0 0 0,1 0 0 0 0,-1 0 0 0 0,1 0 0 0 0,-1 0 0 0 0,0 0 0 0 0,1 0 0 0 0,-1 0 0 0 0,1 0 0 0 0,-1 0 0 0 0,0 0 0 0 0,1 0 0 0 0,-1 1 0 0 0,1-1 0 0 0,-1 0 0 0 0,0 0 0 0 0,1 0 0 0 0,-1 1 0 0 0,0-1 0 0 0,1 0 0 0 0,-1 1 0 0 0,0-1 0 0 0,1 0 0 0 0,-1 1 0 0 0,0-1 0 0 0,0 0 0 0 0,0 1 0 0 0,1-1 0 0 0,-1 0 0 0 0,0 1 0 0 0,0-1 0 0 0,0 1 0 0 0,0-1 0 0 0,1 0 0 0 0,-1 1 0 0 0,0-1 0 0 0,0 1 0 0 0,4 25 154 0 0,-4-24-129 0 0,1 14 2 0 0,0 0-1 0 0,-2 0 1 0 0,-3 31 0 0 0,2-34-68 0 0,0 26 0 0 0,1-36-79 0 0,1 0-1 0 0,0-1 1 0 0,1 1 0 0 0,-1 0-1 0 0,0 0 1 0 0,1-1 0 0 0,-1 1 0 0 0,1-1-1 0 0,0 1 1 0 0,0 0 0 0 0,0-1-1 0 0,0 0 1 0 0,1 1 0 0 0,-1-1-1 0 0,1 0 1 0 0,2 4 0 0 0,-3-6-36 0 0,-1 1 1 0 0,1-1 0 0 0,-1 0 0 0 0,1 1-1 0 0,0-1 1 0 0,-1 0 0 0 0,1 0-1 0 0,0 0 1 0 0,0 0 0 0 0,-1 0 0 0 0,1 1-1 0 0,0-1 1 0 0,-1 0 0 0 0,1 0-1 0 0,0-1 1 0 0,-1 1 0 0 0,1 0 0 0 0,0 0-1 0 0,-1 0 1 0 0,1 0 0 0 0,0-1-1 0 0,-1 1 1 0 0,2-1 0 0 0,12-8-8150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3:29.9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12 21191 0 0,'0'0'2127'0'0,"4"4"-1926"0"0,-1 1-69 0 0,0 1-1 0 0,-1-1 0 0 0,0 0 1 0 0,0 0-1 0 0,0 1 0 0 0,-1 0 0 0 0,0-1 1 0 0,1 9-1 0 0,0 48 1289 0 0,-2-58-1399 0 0,0 33 520 0 0,-1-6-69 0 0,2 0 0 0 0,4 32 0 0 0,-5-63-451 0 0,0 0 0 0 0,0 0 0 0 0,0 0 0 0 0,0 0 0 0 0,0 0 0 0 0,1 0 0 0 0,-1 0 0 0 0,0 0 0 0 0,0 0 0 0 0,0 0-1 0 0,0 0 1 0 0,0 0 0 0 0,0 0 0 0 0,0 0 0 0 0,0 0 0 0 0,0 0 0 0 0,0 0 0 0 0,0 0 0 0 0,0 0 0 0 0,0 0 0 0 0,0 0 0 0 0,0-1 0 0 0,0 1 0 0 0,0 0 0 0 0,0 0 0 0 0,0 0-1 0 0,0 0 1 0 0,1 0 0 0 0,-1 0 0 0 0,0 0 0 0 0,0 1 0 0 0,0-1 0 0 0,0 0 0 0 0,0 0 0 0 0,0 0 0 0 0,0 0 0 0 0,0 0 0 0 0,0 0 0 0 0,0 0 0 0 0,0 0 0 0 0,0 0 0 0 0,0 0 0 0 0,0 0-1 0 0,0 0 1 0 0,0 0 0 0 0,0 0 0 0 0,0 0 0 0 0,0 0 0 0 0,0 0 0 0 0,0 0 0 0 0,0 0 0 0 0,1 0 0 0 0,-1 0 0 0 0,0 0 0 0 0,0 0 0 0 0,0 0 0 0 0,0 0 0 0 0,0 0 0 0 0,0 0-1 0 0,0 1 1 0 0,0-1 0 0 0,0 0 0 0 0,0 0 0 0 0,0 0 0 0 0,3-7 412 0 0,3-11-159 0 0,-2 2-124 0 0,1 0 1 0 0,1 1-1 0 0,0 0 1 0 0,1 0-1 0 0,0 0 0 0 0,1 1 1 0 0,1 0-1 0 0,0 1 1 0 0,15-17-1 0 0,-21 27-151 0 0,0 0-1 0 0,-1 0 1 0 0,1 0-1 0 0,0 0 1 0 0,1 1-1 0 0,-1-1 1 0 0,0 1 0 0 0,1 0-1 0 0,-1 0 1 0 0,1 0-1 0 0,0 1 1 0 0,-1-1-1 0 0,1 1 1 0 0,0 0 0 0 0,0 0-1 0 0,0 0 1 0 0,0 0-1 0 0,0 1 1 0 0,0-1-1 0 0,0 1 1 0 0,1 0-1 0 0,-1 1 1 0 0,0-1 0 0 0,0 1-1 0 0,6 1 1 0 0,48 24-1150 0 0,-46-19 896 0 0,0-1-1 0 0,0-1 1 0 0,0 0-1 0 0,1-1 1 0 0,0 0 0 0 0,21 3-1 0 0,-30-7 249 0 0,-1 0 1 0 0,0 0-1 0 0,1 0 0 0 0,-1-1 1 0 0,0 0-1 0 0,0 0 0 0 0,0 0 1 0 0,1 0-1 0 0,-1 0 0 0 0,0 0 1 0 0,0-1-1 0 0,-1 0 0 0 0,1 1 1 0 0,0-1-1 0 0,0 0 0 0 0,-1-1 1 0 0,1 1-1 0 0,-1 0 0 0 0,0-1 1 0 0,3-3-1 0 0,0 0 16 0 0,-1 0 0 0 0,0 0 0 0 0,-1 0 0 0 0,1 0-1 0 0,-1-1 1 0 0,-1 1 0 0 0,1-1 0 0 0,2-10 0 0 0,-5 15 13 0 0,0 1 0 0 0,1-1 0 0 0,-1 1 0 0 0,0-1 0 0 0,0 1 0 0 0,0-1 0 0 0,0 1 0 0 0,0-1 0 0 0,0 1 0 0 0,0-1 0 0 0,-1 1 0 0 0,1-1 0 0 0,-1 1 0 0 0,1-1 0 0 0,-1 1 0 0 0,1-1 0 0 0,-1 1 0 0 0,0 0 0 0 0,0-1 0 0 0,1 1 0 0 0,-1 0 1 0 0,0 0-1 0 0,0-1 0 0 0,0 1 0 0 0,-1 0 0 0 0,1 0 0 0 0,0 0 0 0 0,0 0 0 0 0,-2-1 0 0 0,1 2 13 0 0,0-1-1 0 0,1 1 1 0 0,-1-1 0 0 0,0 1 0 0 0,0-1 0 0 0,0 1 0 0 0,0 0 0 0 0,1 0-1 0 0,-1 0 1 0 0,0 0 0 0 0,0 0 0 0 0,0 0 0 0 0,1 1 0 0 0,-1-1 0 0 0,0 1-1 0 0,0-1 1 0 0,0 1 0 0 0,1-1 0 0 0,-1 1 0 0 0,0 0 0 0 0,1 0 0 0 0,-1 0-1 0 0,1 0 1 0 0,-3 2 0 0 0,-1 2 33 0 0,0 1 0 0 0,0-1-1 0 0,1 1 1 0 0,-1 0 0 0 0,1 0-1 0 0,1 0 1 0 0,-1 0 0 0 0,1 1-1 0 0,0-1 1 0 0,-2 9 0 0 0,-1 6 143 0 0,-8 43 1 0 0,13-60-199 0 0,1 0 1 0 0,-1 0-1 0 0,1 0 0 0 0,0 0 1 0 0,0 0-1 0 0,1 0 0 0 0,-1 0 1 0 0,1 0-1 0 0,0 0 0 0 0,0 0 1 0 0,0 0-1 0 0,1-1 0 0 0,2 6 1 0 0,-3-7-40 0 0,0-1 1 0 0,0 1 0 0 0,0-1 0 0 0,0 0-1 0 0,0 1 1 0 0,0-1 0 0 0,1 0 0 0 0,-1 0-1 0 0,0 0 1 0 0,1 0 0 0 0,-1 0 0 0 0,1-1-1 0 0,-1 1 1 0 0,1 0 0 0 0,-1 0 0 0 0,1-1-1 0 0,0 1 1 0 0,-1-1 0 0 0,1 0 0 0 0,0 1-1 0 0,-1-1 1 0 0,1 0 0 0 0,0 0 0 0 0,-1 0-1 0 0,1 0 1 0 0,0 0 0 0 0,-1-1 0 0 0,1 1-1 0 0,0 0 1 0 0,-1-1 0 0 0,1 1 0 0 0,0-1-1 0 0,1-1 1 0 0,7-2-502 0 0,-1-1 0 0 0,0 1-1 0 0,0-2 1 0 0,13-10 0 0 0,12-15-8019 0 0,-15 9 145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3:30.3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97 210 5064 0 0,'0'0'389'0'0,"-2"1"-250"0"0,-1 0 540 0 0,0 0-1 0 0,0 0 1 0 0,0 0 0 0 0,0 0-1 0 0,1 1 1 0 0,-1-1 0 0 0,0 1-1 0 0,1 0 1 0 0,-1 0 0 0 0,1 0-1 0 0,-1 0 1 0 0,-2 3 0 0 0,1 0 236 0 0,0 0 0 0 0,1 0 0 0 0,-1 1 0 0 0,1 0 0 0 0,-4 9 0 0 0,0 2 67 0 0,2 0-1 0 0,0 0 1 0 0,-3 26-1 0 0,5-29-715 0 0,1 0 1 0 0,1 0-1 0 0,1 0 0 0 0,0 0 0 0 0,3 23 1 0 0,-3-35-229 0 0,0 0 0 0 0,0 0 1 0 0,1-1-1 0 0,-1 1 0 0 0,1 0 1 0 0,0 0-1 0 0,0-1 0 0 0,-1 1 1 0 0,1 0-1 0 0,0-1 0 0 0,0 1 0 0 0,0-1 1 0 0,1 1-1 0 0,-1-1 0 0 0,0 0 1 0 0,0 0-1 0 0,1 1 0 0 0,-1-1 1 0 0,1 0-1 0 0,-1 0 0 0 0,1 0 1 0 0,0 0-1 0 0,-1-1 0 0 0,1 1 1 0 0,0 0-1 0 0,-1-1 0 0 0,1 1 1 0 0,0-1-1 0 0,0 1 0 0 0,2-1 1 0 0,-1 0 4 0 0,0 0 0 0 0,0 0 1 0 0,0 0-1 0 0,0-1 0 0 0,0 1 0 0 0,-1-1 1 0 0,1 0-1 0 0,0 0 0 0 0,0 0 1 0 0,-1 0-1 0 0,1 0 0 0 0,0-1 0 0 0,-1 1 1 0 0,1-1-1 0 0,-1 1 0 0 0,0-1 1 0 0,0 0-1 0 0,3-3 0 0 0,2-3 27 0 0,-1-1-1 0 0,0 0 0 0 0,0 0 1 0 0,-1 0-1 0 0,0-1 1 0 0,-1 0-1 0 0,5-12 0 0 0,15-76-21 0 0,-16 60-267 0 0,5-26 1171 0 0,7-94 0 0 0,-20 151-718 0 0,0 1-1 0 0,0-1 1 0 0,0 0-1 0 0,-3-11 1 0 0,3 18-218 0 0,0-1 0 0 0,0 1 0 0 0,0 0 0 0 0,0 0-1 0 0,0 0 1 0 0,0 0 0 0 0,0 0 0 0 0,0 0 0 0 0,0-1 0 0 0,-1 1 0 0 0,1 0-1 0 0,0 0 1 0 0,0 0 0 0 0,0 0 0 0 0,0 0 0 0 0,0 0 0 0 0,0 0 0 0 0,0-1-1 0 0,0 1 1 0 0,0 0 0 0 0,0 0 0 0 0,-1 0 0 0 0,1 0 0 0 0,0 0 0 0 0,0 0-1 0 0,0 0 1 0 0,0 0 0 0 0,0 0 0 0 0,0 0 0 0 0,0 0 0 0 0,-1 0 0 0 0,1 0 0 0 0,0 0-1 0 0,0 0 1 0 0,0 0 0 0 0,0 0 0 0 0,0 0 0 0 0,0 0 0 0 0,-1 0 0 0 0,-4 4 161 0 0,1 3-152 0 0,0 0 0 0 0,0 1-1 0 0,1-1 1 0 0,0 1 0 0 0,1-1-1 0 0,0 1 1 0 0,-2 11 0 0 0,-3 9 229 0 0,1-4-212 0 0,1 1 0 0 0,-4 48 0 0 0,7 50-2682 0 0,2-117 2345 0 0,0 37-2957 0 0,3-3-6399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3:31.5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4 365 10136 0 0,'0'0'1218'0'0,"-4"-10"1509"0"0,5 0-1554 0 0,-1 0 1 0 0,1 0-1 0 0,1 1 0 0 0,5-19 1 0 0,-3 16-602 0 0,0 0 0 0 0,1 1 0 0 0,8-14 0 0 0,6-4 674 0 0,44-51 0 0 0,-60 77-1039 0 0,7-10-85 0 0,1 2-1 0 0,0-1 1 0 0,1 2 0 0 0,20-15-1 0 0,-32 25-120 0 0,1 0 0 0 0,-1 0 0 0 0,1 0 0 0 0,-1 0 0 0 0,1 0 0 0 0,-1 0 0 0 0,1 0 0 0 0,-1 0 0 0 0,1 0 0 0 0,-1 0 0 0 0,1 0 0 0 0,-1 0-1 0 0,1 0 1 0 0,-1 0 0 0 0,0 1 0 0 0,1-1 0 0 0,-1 0 0 0 0,1 0 0 0 0,-1 1 0 0 0,0-1 0 0 0,1 0 0 0 0,-1 1 0 0 0,1-1 0 0 0,-1 0 0 0 0,0 1 0 0 0,0-1 0 0 0,1 0 0 0 0,-1 1 0 0 0,0-1-1 0 0,0 1 1 0 0,1-1 0 0 0,-1 1 0 0 0,0-1 0 0 0,0 1 0 0 0,0-1 6 0 0,1 3 66 0 0,0 0-1 0 0,0 1 1 0 0,0-1-1 0 0,0 0 1 0 0,-1 1-1 0 0,0-1 1 0 0,0 0-1 0 0,0 1 1 0 0,0-1-1 0 0,0 0 1 0 0,-1 0-1 0 0,0 5 1 0 0,-1 2-18 0 0,-3 134-10 0 0,5-136-183 0 0,0 0 1 0 0,1 0-1 0 0,0-1 1 0 0,0 1-1 0 0,1 0 1 0 0,4 10-1 0 0,-6-17 146 0 0,0-1 1 0 0,0 0-1 0 0,1 1 0 0 0,-1-1 0 0 0,0 0 1 0 0,0 1-1 0 0,1-1 0 0 0,-1 0 0 0 0,0 1 1 0 0,0-1-1 0 0,1 0 0 0 0,-1 0 0 0 0,0 0 0 0 0,1 1 1 0 0,-1-1-1 0 0,0 0 0 0 0,1 0 0 0 0,-1 0 1 0 0,0 0-1 0 0,1 1 0 0 0,-1-1 0 0 0,0 0 1 0 0,1 0-1 0 0,-1 0 0 0 0,1 0 0 0 0,-1 0 0 0 0,0 0 1 0 0,1 0-1 0 0,-1 0 0 0 0,0 0 0 0 0,1 0 1 0 0,-1 0-1 0 0,1 0 0 0 0,-1-1 0 0 0,0 1 1 0 0,1 0-1 0 0,-1 0 0 0 0,0 0 0 0 0,1 0 0 0 0,-1-1 1 0 0,0 1-1 0 0,1 0 0 0 0,-1 0 0 0 0,0-1 1 0 0,0 1-1 0 0,1 0 0 0 0,-1 0 0 0 0,0-1 1 0 0,0 1-1 0 0,1 0 0 0 0,-1-1 0 0 0,3-3 64 0 0,1-1-1 0 0,-1 1 1 0 0,-1-1 0 0 0,1 0-1 0 0,-1 1 1 0 0,0-1 0 0 0,0 0-1 0 0,2-10 1 0 0,4-6-27 0 0,1-1 87 0 0,1 0 0 0 0,1 1 0 0 0,22-32 0 0 0,-27 45-5 0 0,0 0-1 0 0,0 1 1 0 0,1 0-1 0 0,0 0 1 0 0,1 0-1 0 0,0 1 1 0 0,0 1-1 0 0,0-1 1 0 0,0 1-1 0 0,1 0 1 0 0,14-5-1 0 0,-21 9-120 0 0,-1 1 0 0 0,1 0 0 0 0,-1-1 0 0 0,1 1 0 0 0,-1 0 0 0 0,1 0 0 0 0,-1 0 0 0 0,1 0 0 0 0,-1 0 0 0 0,1 0 0 0 0,0 0 0 0 0,-1 0 0 0 0,1 1 0 0 0,-1-1 0 0 0,0 1-1 0 0,1-1 1 0 0,-1 1 0 0 0,1 0 0 0 0,-1-1 0 0 0,0 1 0 0 0,1 0 0 0 0,-1 0 0 0 0,0 0 0 0 0,0 0 0 0 0,0 0 0 0 0,0 0 0 0 0,0 0 0 0 0,0 0 0 0 0,0 0 0 0 0,0 1 0 0 0,0-1 0 0 0,0 0 0 0 0,-1 1 0 0 0,1-1 0 0 0,0 3 0 0 0,2 2 26 0 0,0 1 0 0 0,-1 0 0 0 0,0 0 1 0 0,-1 1-1 0 0,1-1 0 0 0,-1 8 0 0 0,1 38 268 0 0,-2-34-328 0 0,1 0-1 0 0,0 0 1 0 0,7 27 0 0 0,-8-43-20 0 0,1 0 0 0 0,0 0 1 0 0,1 0-1 0 0,-1 0 1 0 0,0 0-1 0 0,1 0 0 0 0,0 0 1 0 0,0 0-1 0 0,-1-1 0 0 0,2 1 1 0 0,3 4-1 0 0,-5-6-72 0 0,0-1 0 0 0,0 1 0 0 0,0-1 0 0 0,0 1 0 0 0,0-1 0 0 0,0 1 0 0 0,-1-1 0 0 0,1 0 0 0 0,0 1 0 0 0,0-1 0 0 0,0 0 0 0 0,0 0 0 0 0,0 0 0 0 0,1 0 0 0 0,-1 0 0 0 0,0 0 0 0 0,0 0 0 0 0,0 0 0 0 0,0 0 0 0 0,0 0 0 0 0,0-1 0 0 0,0 1 0 0 0,0 0 0 0 0,0-1 0 0 0,-1 1 0 0 0,1-1 0 0 0,0 1 0 0 0,0-1 0 0 0,0 1 0 0 0,0-1 0 0 0,0 0 0 0 0,-1 1 0 0 0,1-1 0 0 0,0 0 0 0 0,-1 1 0 0 0,1-1 0 0 0,0 0 0 0 0,-1 0 0 0 0,1-1 0 0 0,25-28-5996 0 0,-7 13-1565 0 0,-18 16 7573 0 0,-1 1 0 0 0,1-1 0 0 0,-1 1 0 0 0,1 0 0 0 0,0-1 0 0 0,-1 1 0 0 0,1 0 1 0 0,0 0-1 0 0,-1-1 0 0 0,1 1 0 0 0,0 0 0 0 0,0 0 0 0 0,-1 0 0 0 0,1 0 0 0 0,0 0 0 0 0,0 0 0 0 0,-1 0 0 0 0,1 0 0 0 0,0 0 0 0 0,0 0 0 0 0,-1 1 0 0 0,2-1 1 0 0,18 10 3410 0 0,-18-9-2845 0 0,0 0-1 0 0,0 1 1 0 0,1-1-1 0 0,-1 0 1 0 0,0 0-1 0 0,1 0 1 0 0,-1-1-1 0 0,5 2 1 0 0,-1-3 14 0 0,0 1 0 0 0,-1-1 1 0 0,1 0-1 0 0,0 0 1 0 0,0-1-1 0 0,-1 0 1 0 0,1 0-1 0 0,-1 0 1 0 0,1-1-1 0 0,9-6 0 0 0,2-3 361 0 0,28-25 0 0 0,-7 6-40 0 0,6-1-465 0 0,-26 20-67 0 0,0 0-1 0 0,-1-1 1 0 0,-1-1 0 0 0,0-1 0 0 0,15-18-1 0 0,-30 32-243 0 0,0 0 0 0 0,0-1 0 0 0,0 1 0 0 0,0-1 0 0 0,-1 1 0 0 0,1-1 0 0 0,0 1 0 0 0,-1-1 0 0 0,1 1 0 0 0,-1-1 0 0 0,1 0 0 0 0,-1 1 0 0 0,0-1-1 0 0,1 1 1 0 0,-1-1 0 0 0,0 0 0 0 0,0 1 0 0 0,-1-1 0 0 0,1 0 0 0 0,0 1 0 0 0,-1-4 0 0 0,0 4-3 0 0,1 0 1 0 0,-1 0-1 0 0,0 0 1 0 0,1 0-1 0 0,-1 1 1 0 0,0-1-1 0 0,0 0 1 0 0,0 0-1 0 0,0 1 0 0 0,1-1 1 0 0,-1 1-1 0 0,0-1 1 0 0,0 1-1 0 0,0-1 1 0 0,0 1-1 0 0,0-1 1 0 0,0 1-1 0 0,-1 0 0 0 0,1 0 1 0 0,0-1-1 0 0,0 1 1 0 0,0 0-1 0 0,0 0 1 0 0,0 0-1 0 0,0 0 0 0 0,0 0 1 0 0,0 1-1 0 0,-1-1 1 0 0,1 0-1 0 0,0 0 1 0 0,0 1-1 0 0,-2 0 1 0 0,-5 2 73 0 0,0 0 1 0 0,0 1 0 0 0,0 0 0 0 0,0 0-1 0 0,1 0 1 0 0,-1 1 0 0 0,1 1 0 0 0,0-1 0 0 0,1 1-1 0 0,-1 0 1 0 0,-8 11 0 0 0,8-7 27 0 0,-1 0 0 0 0,2 0 0 0 0,-1 1 0 0 0,2 0 1 0 0,-1 0-1 0 0,1 0 0 0 0,-5 21 0 0 0,6-17-41 0 0,1 0 1 0 0,0 0-1 0 0,2 1 0 0 0,-1 16 0 0 0,2-26-50 0 0,0 0 0 0 0,1 0 0 0 0,-1-1 0 0 0,1 1 0 0 0,0 0 1 0 0,1-1-1 0 0,-1 1 0 0 0,1 0 0 0 0,0-1 0 0 0,0 0 0 0 0,1 1 0 0 0,0-1 0 0 0,0 0 0 0 0,4 4 0 0 0,-5-6-70 0 0,0-1 0 0 0,1 0 0 0 0,-1 0 0 0 0,1 0-1 0 0,-1-1 1 0 0,1 1 0 0 0,0 0 0 0 0,0-1 0 0 0,-1 0 0 0 0,1 0 0 0 0,0 0-1 0 0,0 0 1 0 0,0 0 0 0 0,1 0 0 0 0,-1-1 0 0 0,0 0 0 0 0,0 1 0 0 0,0-1 0 0 0,0-1-1 0 0,0 1 1 0 0,0 0 0 0 0,1-1 0 0 0,3 0 0 0 0,0-1-123 0 0,-1 0 0 0 0,1-1 0 0 0,-1 1 0 0 0,1-1 0 0 0,-1-1 0 0 0,0 1 0 0 0,0-1 0 0 0,0 0 0 0 0,7-7 1 0 0,12-13-1384 0 0,1-3-296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3:31.9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15664 0 0,'0'0'1719'0'0,"8"2"-2671"0"0,-2 0-151 0 0,0 1-33 0 0,0-1-8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3:32.3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88 22 6912 0 0,'0'0'528'0'0,"6"-22"12267"0"0,-5 22-12623 0 0,7 8 1424 0 0,5 12-1208 0 0,-7-3-3 0 0,0 1 0 0 0,-2-1 0 0 0,1 1 0 0 0,-2 0 0 0 0,2 32 0 0 0,-3-27-135 0 0,19 349 366 0 0,-20-299-34 0 0,19 122-1 0 0,-14-175-3394 0 0</inkml:trace>
  <inkml:trace contextRef="#ctx0" brushRef="#br0" timeOffset="1">1 453 10136 0 0,'0'0'777'0'0,"8"3"-78"0"0,5 0 2969 0 0,1 1 0 0 0,22 1 0 0 0,-18-3-1731 0 0,27-2 0 0 0,-3-4-1583 0 0,44-9 1 0 0,-75 10-1127 0 0,-1 1 1 0 0,1-2-1 0 0,-1 0 0 0 0,1 0 0 0 0,9-6 1 0 0,0 0-7502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3:32.7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40 6912 0 0,'8'-22'-253'0'0,"1"5"14899"0"0,-3 24-13600 0 0,-4-3-922 0 0,0 0-1 0 0,0 0 1 0 0,-1 0-1 0 0,1 0 0 0 0,-1 1 1 0 0,0-1-1 0 0,0 0 1 0 0,-1 0-1 0 0,1 7 1 0 0,-2 44 10 0 0,0-47 108 0 0,-3 78 561 0 0,14 167-1 0 0,-8-236-636 0 0,1 0-1 0 0,0 0 0 0 0,1 0 1 0 0,1-1-1 0 0,9 20 0 0 0,-14-35-140 0 0,1 1 0 0 0,0 0 0 0 0,0 0 0 0 0,0 0 0 0 0,0-1 0 0 0,0 1 0 0 0,1-1 0 0 0,-1 1 0 0 0,0-1 0 0 0,1 1 0 0 0,-1-1 0 0 0,1 0 0 0 0,-1 1 0 0 0,1-1 0 0 0,2 1 0 0 0,-3-2-3 0 0,0 0 1 0 0,0 1-1 0 0,0-1 0 0 0,0 0 1 0 0,1 0-1 0 0,-1 0 0 0 0,0 0 1 0 0,0-1-1 0 0,0 1 0 0 0,0 0 1 0 0,0 0-1 0 0,0-1 0 0 0,0 1 1 0 0,1-1-1 0 0,-1 1 0 0 0,0-1 1 0 0,0 1-1 0 0,-1-1 0 0 0,1 1 1 0 0,0-1-1 0 0,0 0 0 0 0,0 0 1 0 0,0 1-1 0 0,0-1 0 0 0,-1 0 1 0 0,1 0-1 0 0,1-2 1 0 0,21-26 133 0 0,-6 7 183 0 0,1 1 0 0 0,0 1 0 0 0,27-22-1 0 0,-44 40-306 0 0,1 1 0 0 0,-1 0 0 0 0,1 0 0 0 0,-1 0 0 0 0,1 0 0 0 0,-1 0 0 0 0,1 0 0 0 0,0 1 0 0 0,-1-1 0 0 0,1 0 0 0 0,0 1 0 0 0,0 0 0 0 0,-1-1 0 0 0,1 1 0 0 0,0 0 0 0 0,0 0 0 0 0,0 0 0 0 0,0 0 0 0 0,-1 0 0 0 0,1 0 0 0 0,0 0 0 0 0,0 1 0 0 0,0-1 0 0 0,-1 1 0 0 0,4 1 0 0 0,-3-1-23 0 0,0 0 0 0 0,0 1 1 0 0,0 0-1 0 0,-1-1 0 0 0,1 1 0 0 0,0 0 0 0 0,-1 0 0 0 0,0 0 0 0 0,1 0 1 0 0,-1 0-1 0 0,0 0 0 0 0,0 0 0 0 0,0 0 0 0 0,0 0 0 0 0,0 1 1 0 0,-1-1-1 0 0,1 0 0 0 0,-1 1 0 0 0,1 3 0 0 0,0 6 20 0 0,-1 0 1 0 0,-1 0-1 0 0,-1 13 0 0 0,0-11 15 0 0,1-1 0 0 0,0 18 0 0 0,2-27-126 0 0,-1 0-1 0 0,1 1 1 0 0,0-1-1 0 0,0 0 1 0 0,0 0 0 0 0,0 0-1 0 0,1 0 1 0 0,-1 0-1 0 0,1-1 1 0 0,0 1 0 0 0,4 5-1 0 0,-5-7-99 0 0,1-1 1 0 0,-1 1-1 0 0,1-1 0 0 0,0 0 1 0 0,-1 0-1 0 0,1 1 0 0 0,0-1 0 0 0,0 0 1 0 0,-1 0-1 0 0,1-1 0 0 0,0 1 1 0 0,0 0-1 0 0,0-1 0 0 0,0 1 0 0 0,0-1 1 0 0,0 1-1 0 0,1-1 0 0 0,-1 0 1 0 0,0 0-1 0 0,2 0 0 0 0,1-1-437 0 0,0 1 0 0 0,0-1 0 0 0,0 0 0 0 0,0 0-1 0 0,0-1 1 0 0,-1 1 0 0 0,7-4 0 0 0,6-5-7007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3:33.0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137 27 5984 0 0,'-13'-18'464'0'0,"13"17"-403"0"0,-1 1 1 0 0,1-1-1 0 0,-1 0 0 0 0,0 1 1 0 0,1-1-1 0 0,-1 1 0 0 0,0-1 1 0 0,1 1-1 0 0,-1-1 1 0 0,0 1-1 0 0,0 0 0 0 0,1-1 1 0 0,-1 1-1 0 0,0 0 0 0 0,0-1 1 0 0,0 1-1 0 0,0 0 1 0 0,0 0-1 0 0,1 0 0 0 0,-1 0 1 0 0,0 0-1 0 0,0 0 1 0 0,0 0-1 0 0,0 0 0 0 0,0 0 1 0 0,1 0-1 0 0,-1 0 0 0 0,0 1 1 0 0,0-1-1 0 0,0 0 1 0 0,0 1-1 0 0,1-1 0 0 0,-1 0 1 0 0,0 1-1 0 0,0-1 0 0 0,0 2 1 0 0,-3 0 1256 0 0,1 1 0 0 0,0 0 0 0 0,-1 0 0 0 0,1 0 0 0 0,-3 5 0 0 0,-7 8 1327 0 0,1 0 0 0 0,-18 32-1 0 0,28-43-2416 0 0,-1 1-1 0 0,1-1 1 0 0,0 1-1 0 0,0 0 1 0 0,0 0-1 0 0,1-1 1 0 0,0 1-1 0 0,0 0 1 0 0,1 0-1 0 0,-1 0 1 0 0,1 0-1 0 0,0 0 1 0 0,1 0-1 0 0,1 7 1 0 0,-2-12-220 0 0,0 0 0 0 0,1 0 0 0 0,-1 0 0 0 0,1 0 0 0 0,-1 1 0 0 0,1-1 1 0 0,-1 0-1 0 0,1 0 0 0 0,0 0 0 0 0,-1 0 0 0 0,1 0 0 0 0,0-1 0 0 0,0 1 0 0 0,0 0 0 0 0,0 0 1 0 0,0 0-1 0 0,0-1 0 0 0,0 1 0 0 0,0 0 0 0 0,0-1 0 0 0,0 1 0 0 0,0-1 0 0 0,0 0 0 0 0,0 1 1 0 0,1-1-1 0 0,-1 0 0 0 0,0 1 0 0 0,0-1 0 0 0,0 0 0 0 0,1 0 0 0 0,1 0 0 0 0,1 0-8 0 0,-1-1 0 0 0,1 1 1 0 0,-1-1-1 0 0,0 0 0 0 0,1 0 0 0 0,-1 0 0 0 0,0 0 0 0 0,1 0 0 0 0,5-4 0 0 0,17-13-1568 0 0,31-27 1 0 0,20-27-7020 0 0,-57 51 6027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3:33.4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164 336 5632 0 0,'-7'12'2803'0'0,"0"0"0"0"0,-16 18 0 0 0,1-1-726 0 0,-9 10-467 0 0,-13 21 248 0 0,40-53-1339 0 0,-1 0 0 0 0,2 0 0 0 0,-1 1 0 0 0,1-1 0 0 0,0 1 0 0 0,-3 13 0 0 0,6-19-418 0 0,-1 1-1 0 0,1-1 1 0 0,0 0-1 0 0,0 0 1 0 0,0 1-1 0 0,0-1 1 0 0,0 0-1 0 0,0 0 1 0 0,0 0-1 0 0,1 1 1 0 0,-1-1-1 0 0,1 0 1 0 0,0 0-1 0 0,0 0 1 0 0,0 0-1 0 0,0 0 1 0 0,2 3-1 0 0,-2-4-57 0 0,0 1 0 0 0,0-1-1 0 0,1 0 1 0 0,-1 0 0 0 0,0 0-1 0 0,1-1 1 0 0,-1 1 0 0 0,0 0-1 0 0,1 0 1 0 0,-1-1 0 0 0,1 1-1 0 0,0-1 1 0 0,-1 1 0 0 0,1-1-1 0 0,-1 0 1 0 0,1 1 0 0 0,0-1-1 0 0,-1 0 1 0 0,1 0 0 0 0,0 0 0 0 0,-1 0-1 0 0,1-1 1 0 0,-1 1 0 0 0,3-1-1 0 0,7-2 75 0 0,-1-1-1 0 0,1-1 1 0 0,-1 0-1 0 0,0 0 1 0 0,0-1-1 0 0,-1-1 1 0 0,1 1-1 0 0,-1-1 1 0 0,-1-1-1 0 0,9-9 1 0 0,-9 9-34 0 0,-2 0 0 0 0,1-1 0 0 0,-1 0 0 0 0,-1 0 0 0 0,0-1 0 0 0,5-9 0 0 0,20-64 5 0 0,-22 59-194 0 0,43-148-177 0 0,-47 151 425 0 0,0-1 1 0 0,-1 1-1 0 0,-1-1 1 0 0,-1 0-1 0 0,-1 0 0 0 0,-3-23 1 0 0,3 42-87 0 0,-1 0-1 0 0,1 0 1 0 0,-1 0 0 0 0,0 0 0 0 0,1 0 0 0 0,-2 0 0 0 0,1 1 0 0 0,0-1-1 0 0,-3-4 1 0 0,4 7-45 0 0,0-1 1 0 0,-1 1-1 0 0,1 0 0 0 0,0 0 1 0 0,0-1-1 0 0,-1 1 0 0 0,1 0 1 0 0,0 0-1 0 0,-1 0 0 0 0,1 0 0 0 0,0-1 1 0 0,0 1-1 0 0,-1 0 0 0 0,1 0 1 0 0,0 0-1 0 0,-1 0 0 0 0,1 0 0 0 0,0 0 1 0 0,-1 0-1 0 0,1 0 0 0 0,0 0 1 0 0,-1 0-1 0 0,1 0 0 0 0,0 0 0 0 0,-1 0 1 0 0,1 0-1 0 0,0 0 0 0 0,-1 0 1 0 0,1 0-1 0 0,-1 1 0 0 0,0-1 5 0 0,0 1 0 0 0,0 0-1 0 0,0 0 1 0 0,0 0 0 0 0,-1 0 0 0 0,2 1-1 0 0,-1-1 1 0 0,0 0 0 0 0,0 0 0 0 0,0 1-1 0 0,0 1 1 0 0,-6 11 26 0 0,2 2 1 0 0,-1-1-1 0 0,2 1 0 0 0,0-1 0 0 0,-2 25 0 0 0,0-6-39 0 0,-19 137-951 0 0,17-99-4220 0 0,5-48 1792 0 0,-2 24-5451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6:31:39.3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12 293 2760 0 0,'-8'-6'12500'0'0,"7"5"-12019"0"0,-2-16 3917 0 0,5-17-1352 0 0,0 21-2700 0 0,1-1 1 0 0,1 1 0 0 0,0-1 0 0 0,1 1-1 0 0,9-17 1 0 0,3-11 427 0 0,-13 33-595 0 0,0-1 1 0 0,0 1-1 0 0,6-8 0 0 0,-8 13-120 0 0,0-1 1 0 0,1 1-1 0 0,0 0 0 0 0,-1 0 1 0 0,1 0-1 0 0,0 0 0 0 0,0 1 1 0 0,7-5-1 0 0,-8 6-16 0 0,-2 1-43 0 0,1 0 0 0 0,0 1 1 0 0,-1-1-1 0 0,1 0 1 0 0,-1 0-1 0 0,1 0 1 0 0,0 1-1 0 0,-1-1 1 0 0,1 0-1 0 0,-1 1 1 0 0,1-1-1 0 0,-1 0 1 0 0,1 1-1 0 0,-1-1 1 0 0,1 0-1 0 0,-1 1 1 0 0,0-1-1 0 0,1 1 1 0 0,-1-1-1 0 0,0 1 1 0 0,1 0-1 0 0,-1-1 1 0 0,0 1-1 0 0,1-1 1 0 0,-1 1-1 0 0,0 0 1 0 0,4 17-4 0 0,-3-16 3 0 0,12 100 64 0 0,-13-100-62 0 0,1 0 3 0 0,-1 0 0 0 0,0 0 0 0 0,1 0 1 0 0,-1 0-1 0 0,1 0 0 0 0,0 0 0 0 0,-1 0 0 0 0,1 0 1 0 0,0 0-1 0 0,0 0 0 0 0,2 1 0 0 0,-3-2-4 0 0,0-1-1 0 0,1 0 1 0 0,-1 1-1 0 0,0-1 1 0 0,1 0-1 0 0,-1 0 1 0 0,0 1-1 0 0,1-1 1 0 0,-1 0-1 0 0,0 0 1 0 0,1 1-1 0 0,-1-1 1 0 0,0 0-1 0 0,1 0 1 0 0,-1 0-1 0 0,1 0 1 0 0,-1 0-1 0 0,1 0 1 0 0,-1 0-1 0 0,0 0 1 0 0,1 0-1 0 0,-1 0 1 0 0,1 0-1 0 0,-1 0 1 0 0,1 0-1 0 0,-1 0 1 0 0,0 0-1 0 0,1 0 1 0 0,-1 0-1 0 0,1 0 1 0 0,-1 0-1 0 0,0-1 1 0 0,1 1-1 0 0,-1 0 1 0 0,0 0-1 0 0,1-1 1 0 0,-1 1-1 0 0,0 0 1 0 0,1 0-1 0 0,-1-1 1 0 0,0 1-1 0 0,1 0 1 0 0,-1-1 0 0 0,0 1-1 0 0,0 0 1 0 0,1-2-1 0 0,12-19 42 0 0,-11 18-33 0 0,38-55 43 0 0,-27 41-19 0 0,-1 3 299 0 0,0 0-1 0 0,24-21 1 0 0,-22 23-39 0 0,-14 11-280 0 0,1 1 0 0 0,-1-1-1 0 0,1 0 1 0 0,0 1 0 0 0,-1-1 0 0 0,1 1-1 0 0,0-1 1 0 0,0 1 0 0 0,-1 0-1 0 0,1-1 1 0 0,0 1 0 0 0,0 0 0 0 0,0-1-1 0 0,-1 1 1 0 0,1 0 0 0 0,0 0 0 0 0,0 0-1 0 0,0 0 1 0 0,0 0 0 0 0,0 0-1 0 0,-1 0 1 0 0,1 0 0 0 0,0 0 0 0 0,0 0-1 0 0,1 1 1 0 0,-1-1-6 0 0,1 1 0 0 0,-1 0 0 0 0,0 0 1 0 0,1 0-1 0 0,-1 0 0 0 0,0 0 0 0 0,0 0 0 0 0,0 0 0 0 0,0 1 0 0 0,0-1 0 0 0,0 0 0 0 0,1 3 1 0 0,1 3-8 0 0,0 0 1 0 0,0 0 0 0 0,0 0-1 0 0,1 12 1 0 0,1 9 15 0 0,-2-9-159 0 0,1 0 0 0 0,13 37-1 0 0,-17-55-300 0 0,1 2 737 0 0,9-1-6315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3:33.8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1 488 21191 0 0,'0'0'1606'0'0,"8"3"-904"0"0,-6-2-701 0 0,0 1 0 0 0,0-1 0 0 0,0 0 0 0 0,0 1 0 0 0,0 0 0 0 0,-1-1 0 0 0,1 1 0 0 0,0 0 0 0 0,-1 0 0 0 0,0 0 0 0 0,1 0-1 0 0,-1 0 1 0 0,0 0 0 0 0,0 0 0 0 0,0 1 0 0 0,0-1 0 0 0,-1 0 0 0 0,2 3 0 0 0,0 7 9 0 0,1 0-1 0 0,0 16 1 0 0,-2-15 35 0 0,2 17 285 0 0,-2 0-1 0 0,0 0 0 0 0,-2 0 1 0 0,-1 0-1 0 0,-8 37 0 0 0,9-62-316 0 0,0 1-1 0 0,1 0 1 0 0,-1 0-1 0 0,2 0 1 0 0,-1 5-1 0 0,1 9-1720 0 0</inkml:trace>
  <inkml:trace contextRef="#ctx0" brushRef="#br0" timeOffset="1">150 11 19351 0 0,'-3'-11'2120'0'0,"3"24"-2120"0"0,0 5 0 0 0,-2 3 0 0 0,2 5 0 0 0,-4 7 0 0 0,4 1 0 0 0,4 5-736 0 0,-4-7-160 0 0,2 0-40 0 0,-2 0-8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3:34.3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0 352 5064 0 0,'3'-15'496'0'0,"0"4"-396"0"0,-3 9 769 0 0,1 0 0 0 0,0 0 0 0 0,-1 0-1 0 0,1 0 1 0 0,0 0 0 0 0,0 0 0 0 0,0 0-1 0 0,0 0 1 0 0,0 0 0 0 0,1 1 0 0 0,-1-1-1 0 0,2-2 1 0 0,42-36 3135 0 0,-24 23-2525 0 0,-1-2 0 0 0,27-30 0 0 0,16-36-864 0 0,-52 65-33 0 0,-8 11-334 0 0,-2 4-81 0 0,0 2-75 0 0,0-1 29 0 0,0 1-20 0 0,2-2 18 0 0,5-11 50 0 0,-5 12-166 0 0,0 1-8 0 0,3-6 5 0 0,-6 9 1 0 0,0-1 0 0 0,0 1 1 0 0,0 0-1 0 0,1 0 0 0 0,-1-1 0 0 0,0 1 0 0 0,0 0 0 0 0,1 0 0 0 0,-1 0 1 0 0,0 0-1 0 0,0-1 0 0 0,1 1 0 0 0,-1 0 0 0 0,0 0 0 0 0,1 0 0 0 0,-1 0 1 0 0,0 0-1 0 0,0 0 0 0 0,1 0 0 0 0,-1-1 0 0 0,0 1 0 0 0,1 0 0 0 0,-1 0 1 0 0,0 0-1 0 0,1 0 0 0 0,-1 1 0 0 0,0-1 0 0 0,1 0 0 0 0,0 0 0 0 0,1 2 29 0 0,1 1-20 0 0,0 1 0 0 0,-1-1 0 0 0,1 0 0 0 0,-1 1 0 0 0,0-1 0 0 0,0 1 0 0 0,0-1-1 0 0,0 1 1 0 0,-1 0 0 0 0,1 0 0 0 0,-1 0 0 0 0,1 7 0 0 0,1 1 12 0 0,-2 1 1 0 0,1 23-1 0 0,-3-12 48 0 0,-6 36 0 0 0,7-57-59 0 0,-1-1 0 0 0,1 1 0 0 0,-1-1 0 0 0,1 1 0 0 0,-1-1 0 0 0,0 1 0 0 0,0-1 1 0 0,0 0-1 0 0,-1 0 0 0 0,1 1 0 0 0,0-1 0 0 0,-1 0 0 0 0,-2 3 0 0 0,3-5-10 0 0,1 0 0 0 0,0 0 0 0 0,0 1 0 0 0,-1-1 0 0 0,1 0 1 0 0,0 0-1 0 0,0 1 0 0 0,0-1 0 0 0,-1 0 0 0 0,1 1 0 0 0,0-1 0 0 0,0 0 0 0 0,0 0 0 0 0,0 1 1 0 0,0-1-1 0 0,0 0 0 0 0,-1 1 0 0 0,1-1 0 0 0,0 0 0 0 0,0 1 0 0 0,0-1 0 0 0,0 0 1 0 0,0 1-1 0 0,0-1 0 0 0,0 0 0 0 0,1 1 0 0 0,-1-1 0 0 0,0 0 0 0 0,0 1 0 0 0,0-1 1 0 0,0 0-1 0 0,0 1 0 0 0,0-1 0 0 0,0 0 0 0 0,1 1 0 0 0,-1-1 0 0 0,0 0 0 0 0,0 0 0 0 0,1 1 1 0 0,-1-1-1 0 0,0 0 0 0 0,0 0 0 0 0,1 0 0 0 0,-1 1 0 0 0,0-1 0 0 0,0 0 0 0 0,1 0 1 0 0,-1 0-1 0 0,0 0 0 0 0,1 1 0 0 0,-1-1 0 0 0,0 0 0 0 0,1 0 0 0 0,-1 0 0 0 0,0 0 0 0 0,1 0 1 0 0,-1 0-1 0 0,0 0 0 0 0,1 0 0 0 0,-1 0 0 0 0,1 0 0 0 0,2 0 1 0 0,1 0-1 0 0,0 0 1 0 0,-1 0-1 0 0,1 0 1 0 0,-1 0-1 0 0,1-1 1 0 0,-1 1-1 0 0,1-1 1 0 0,-1 0-1 0 0,1 0 1 0 0,-1-1-1 0 0,0 1 1 0 0,1-1-1 0 0,-1 1 1 0 0,0-1 0 0 0,0 0-1 0 0,0 0 1 0 0,0-1-1 0 0,-1 1 1 0 0,5-5-1 0 0,4-5 7 0 0,0 0 0 0 0,0-1 0 0 0,9-17 0 0 0,-2 4 24 0 0,43-71 704 0 0,-60 94-700 0 0,0 0 0 0 0,1 0 1 0 0,-1 0-1 0 0,1 1 0 0 0,0-1 0 0 0,0 0 0 0 0,0 1 1 0 0,1 0-1 0 0,-1-1 0 0 0,0 1 0 0 0,1 0 0 0 0,0 0 1 0 0,4-3-1 0 0,0 6-15 0 0,-5 1-35 0 0,0 0-1 0 0,0 0 1 0 0,1 0 0 0 0,-1 0-1 0 0,-1 1 1 0 0,1-1 0 0 0,0 1-1 0 0,0-1 1 0 0,-1 1-1 0 0,0 0 1 0 0,2 4 0 0 0,9 35-115 0 0,-8-26 179 0 0,-2-2-17 0 0,1 0-1 0 0,-2-1 0 0 0,0 1 1 0 0,0 0-1 0 0,-2 0 0 0 0,0 0 0 0 0,0 0 1 0 0,-1 0-1 0 0,-6 22 0 0 0,-12 53-33 0 0,2-4 13 0 0,9-48 6 0 0,0 1-1 0 0,-3 49 1 0 0,12-83 5 0 0,-1 0-1 0 0,1 0 1 0 0,-1 0 0 0 0,0 0-1 0 0,0 1 1 0 0,-1-1 0 0 0,1-1-1 0 0,-1 1 1 0 0,-3 6 0 0 0,5-10-18 0 0,-1-1 0 0 0,1 1 1 0 0,0 0-1 0 0,0 0 0 0 0,0 0 1 0 0,0-1-1 0 0,0 1 0 0 0,-1 0 1 0 0,1 0-1 0 0,0 0 0 0 0,0-1 1 0 0,0 1-1 0 0,0 0 0 0 0,0 0 1 0 0,0-1-1 0 0,0 1 0 0 0,0 0 1 0 0,0 0-1 0 0,0-1 0 0 0,0 1 1 0 0,0 0-1 0 0,0 0 0 0 0,0-1 1 0 0,0 1-1 0 0,0 0 0 0 0,0 0 1 0 0,0 0-1 0 0,1-1 0 0 0,-1 1 1 0 0,0 0-1 0 0,0 0 0 0 0,0 0 1 0 0,0-1-1 0 0,0 1 0 0 0,1 0 1 0 0,-1 0-1 0 0,3-4 14 0 0,0 0 1 0 0,-1 0-1 0 0,0 0 1 0 0,0 0-1 0 0,0 0 0 0 0,0 0 1 0 0,0 0-1 0 0,1-7 1 0 0,7-41 60 0 0,-6 29-58 0 0,5-13 12 0 0,0 1-1 0 0,3 0 1 0 0,1 1 0 0 0,1 0-1 0 0,2 1 1 0 0,22-34-1 0 0,-14 29 220 0 0,27-34 0 0 0,-40 58-131 0 0,1 1 1 0 0,0 0-1 0 0,0 1 0 0 0,2 1 1 0 0,21-16-1 0 0,-32 25-99 0 0,-1 1 1 0 0,1-1-1 0 0,0 1 0 0 0,0-1 1 0 0,0 1-1 0 0,0 0 0 0 0,6-1 1 0 0,1 4 49 0 0,-9 0-65 0 0,0-1 0 0 0,0 0 0 0 0,0 1 0 0 0,0-1 0 0 0,0 0 0 0 0,0 1 0 0 0,-1-1 0 0 0,1 1 0 0 0,0 0-1 0 0,-1-1 1 0 0,0 1 0 0 0,1-1 0 0 0,-1 1 0 0 0,0 0 0 0 0,0-1 0 0 0,0 1 0 0 0,0 2 0 0 0,0 1 23 0 0,0-1 1 0 0,0 1-1 0 0,-1-1 0 0 0,0 0 0 0 0,-2 8 1 0 0,-3 0 6 0 0,1 0 1 0 0,-2-1-1 0 0,1 0 1 0 0,-2-1 0 0 0,1 1-1 0 0,-19 17 1 0 0,5-8-650 0 0,-46 36 0 0 0,63-54 422 0 0,-2 3-194 0 0,-1-1-1 0 0,-12 7 1 0 0,18-10 173 0 0,0-1 1 0 0,-1 1-1 0 0,1 0 0 0 0,0-1 1 0 0,0 1-1 0 0,-1-1 0 0 0,1 0 1 0 0,0 1-1 0 0,-1-1 0 0 0,1 0 1 0 0,-1 0-1 0 0,1 0 0 0 0,0 0 1 0 0,-1 0-1 0 0,1 0 0 0 0,0 0 1 0 0,-1-1-1 0 0,1 1 0 0 0,0 0 1 0 0,-1-1-1 0 0,1 1 1 0 0,0-1-1 0 0,-3-1 0 0 0,0-3-2714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3:34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96 63 2304 0 0,'11'-12'75'0'0,"0"-1"-1"0"0,21-25 16481 0 0,-32 38-16133 0 0,1 1 155 0 0,0 0 0 0 0,-1 0-1 0 0,1 0 1 0 0,-1 0 0 0 0,0 0 0 0 0,1 0-1 0 0,-1 0 1 0 0,0 1 0 0 0,0-1-1 0 0,1 0 1 0 0,-1 1 0 0 0,0 33 1168 0 0,-3 5-1011 0 0,-15 64 0 0 0,-19 37-53 0 0,3-10-647 0 0,10-41 22 0 0,-2 12-442 0 0,15-33-2858 0 0,10-46-6430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3:35.0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1 397 5984 0 0,'2'1'25'0'0,"-2"-1"-5"0"0,1 0 0 0 0,-1 1-1 0 0,0-1 1 0 0,1 0 0 0 0,-1 0 0 0 0,1 1-1 0 0,-1-1 1 0 0,0 0 0 0 0,1 0 0 0 0,-1 0-1 0 0,1 0 1 0 0,-1 1 0 0 0,1-1 0 0 0,-1 0-1 0 0,1 0 1 0 0,-1 0 0 0 0,0 0 0 0 0,1 0-1 0 0,-1 0 1 0 0,1 0 0 0 0,-1 0 0 0 0,1 0-1 0 0,-1 0 1 0 0,1-1 0 0 0,-1 1-1 0 0,1 0 1 0 0,-1 0 0 0 0,0 0 0 0 0,1-1-1 0 0,0 1 1 0 0,4-4-89 0 0,10-2 4227 0 0,-7 3-759 0 0,16-7 3619 0 0,-17 8-6552 0 0,0-1 1 0 0,0 0 0 0 0,0 0 0 0 0,0-1 0 0 0,-1 0 0 0 0,7-5 0 0 0,46-35 602 0 0,15-12 144 0 0,-30 18-829 0 0,59-57 201 0 0,-86 77-468 0 0,25-35-1 0 0,-40 50-94 0 0,0-1 1 0 0,0 0-1 0 0,0 0 0 0 0,0 0 0 0 0,1-5 1 0 0,-3 9-17 0 0,0-1 0 0 0,1 0 0 0 0,-1 1 0 0 0,0-1 0 0 0,0 1 0 0 0,0-1 1 0 0,0 0-1 0 0,0 1 0 0 0,0-1 0 0 0,0 1 0 0 0,0-1 0 0 0,0 0 1 0 0,-1 1-1 0 0,1-1 0 0 0,0 1 0 0 0,0-1 0 0 0,0 0 0 0 0,-1 0 0 0 0,0 1 2 0 0,1-1-1 0 0,-1 1 0 0 0,1-1 0 0 0,-1 1 0 0 0,0 0 1 0 0,1 0-1 0 0,-1-1 0 0 0,1 1 0 0 0,-1 0 0 0 0,0 0 1 0 0,1 0-1 0 0,-1 0 0 0 0,0 0 0 0 0,1 0 0 0 0,-1 0 1 0 0,1 0-1 0 0,-1 0 0 0 0,0 0 0 0 0,1 0 0 0 0,-1 0 1 0 0,0 0-1 0 0,0 1 0 0 0,-3 0 8 0 0,0 1 0 0 0,0-1 0 0 0,1 1 0 0 0,-1 0 0 0 0,0 0 0 0 0,1 0 0 0 0,0 0 0 0 0,0 1 0 0 0,-1-1 0 0 0,1 1 0 0 0,-3 4 0 0 0,-5 6 8 0 0,-13 18-1 0 0,20-24-12 0 0,-30 43 274 0 0,-46 93 1 0 0,77-135-203 0 0,0-1 0 0 0,0 1 0 0 0,0 0 0 0 0,1 0 1 0 0,0 0-1 0 0,1 0 0 0 0,0 0 0 0 0,0 0 0 0 0,1 1 0 0 0,0 12 0 0 0,1-17-75 0 0,-1 0-1 0 0,1 0 1 0 0,0 0 0 0 0,0 0 0 0 0,0-1-1 0 0,1 1 1 0 0,-1-1 0 0 0,1 1-1 0 0,0-1 1 0 0,0 1 0 0 0,0-1-1 0 0,0 0 1 0 0,1 0 0 0 0,-1 0 0 0 0,1 0-1 0 0,0 0 1 0 0,0-1 0 0 0,0 1-1 0 0,0-1 1 0 0,0 0 0 0 0,0 0 0 0 0,1 0-1 0 0,-1 0 1 0 0,7 1 0 0 0,-3 0-73 0 0,0-1 0 0 0,0 0 1 0 0,1-1-1 0 0,-1 0 0 0 0,1 0 1 0 0,0-1-1 0 0,-1 0 1 0 0,10-1-1 0 0,0-1-1195 0 0,0-1-1 0 0,29-10 1 0 0,-3 1-8134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3:35.7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10 476 5064 0 0,'0'0'389'0'0,"0"0"-250"0"0,-5 0 2058 0 0,5 0-1886 0 0,-1 0-1 0 0,1-1 311 0 0,-1 1-311 0 0,1-1 1 0 0,0 1-1 0 0,0-1 1 0 0,-1 1-1 0 0,1 0 1 0 0,0-1-1 0 0,0 1 1 0 0,-1-1-1 0 0,1 1 1 0 0,0-1-1 0 0,0 1 1 0 0,0-1-1 0 0,0 1 1 0 0,0-1-1 0 0,0 1 1 0 0,0-1-1 0 0,0 1 1 0 0,0-1-1 0 0,-1-11 1145 0 0,1 2-1030 0 0,1 0 0 0 0,0 1 0 0 0,1-1 1 0 0,0 1-1 0 0,0 0 0 0 0,1-1 0 0 0,0 1 0 0 0,1 0 1 0 0,-1 0-1 0 0,10-13 0 0 0,53-116 2007 0 0,-6 12-1120 0 0,-54 115-1185 0 0,-2 3-15 0 0,0-1 0 0 0,1 1 1 0 0,1 0-1 0 0,-1 0 1 0 0,12-12-1 0 0,-16 19-44 0 0,2 46 266 0 0,-9 88-408 0 0,0-52 10 0 0,1-66 64 0 0,2-10 0 0 0,1-2 0 0 0,0 1 0 0 0,0-2 0 0 0,1 0 0 0 0,1-1 0 0 0,0 1 0 0 0,-1 0 0 0 0,1 0 0 0 0,0 1 0 0 0,0 2 0 0 0,0-5 0 0 0,0 1 1 0 0,0-1-1 0 0,0 1 0 0 0,0 0 0 0 0,1-1 0 0 0,-1 1 0 0 0,0-1 1 0 0,0 1-1 0 0,0-1 0 0 0,0 1 0 0 0,1-1 0 0 0,-1 1 0 0 0,0-1 0 0 0,1 1 1 0 0,-1-1-1 0 0,0 0 0 0 0,1 1 0 0 0,-1-1 0 0 0,0 1 0 0 0,1-1 1 0 0,-1 0-1 0 0,1 1 0 0 0,-1-1 0 0 0,1 0 0 0 0,-1 1 0 0 0,1-1 1 0 0,-1 0-1 0 0,1 0 0 0 0,-1 0 0 0 0,1 1 0 0 0,-1-1 0 0 0,1 0 1 0 0,-1 0-1 0 0,1 0 0 0 0,-1 0 0 0 0,1 0 0 0 0,0 0 0 0 0,-1 0 1 0 0,1 0-1 0 0,-1 0 0 0 0,1 0 0 0 0,-1 0 0 0 0,1-1 0 0 0,0 1 0 0 0,0 0 4 0 0,1-1 9 0 0,1 0-1 0 0,-1 1 1 0 0,1-1-1 0 0,0 0 1 0 0,-1 0 0 0 0,0-1-1 0 0,4-1 1 0 0,9-5 3 0 0,-7 5 4 0 0,1-1 0 0 0,-1 0-1 0 0,1 0 1 0 0,-1-1 0 0 0,-1 0-1 0 0,1-1 1 0 0,-1 1 0 0 0,0-1 0 0 0,0-1-1 0 0,0 1 1 0 0,-1-1 0 0 0,0-1-1 0 0,9-14 1 0 0,29-60 953 0 0,-1 2-374 0 0,-35 70-640 0 0,-8 10 42 0 0,0 0-1 0 0,0 0 1 0 0,0 0-1 0 0,0 0 1 0 0,0 0 0 0 0,1 0-1 0 0,-1-1 1 0 0,0 1-1 0 0,0 0 1 0 0,0 0 0 0 0,0 0-1 0 0,0 0 1 0 0,0 0-1 0 0,1 0 1 0 0,-1 0 0 0 0,0 0-1 0 0,0 0 1 0 0,0 0-1 0 0,0 0 1 0 0,0 0 0 0 0,1 0-1 0 0,-1 0 1 0 0,0 0-1 0 0,0 0 1 0 0,0 0 0 0 0,0 1-1 0 0,0-1 1 0 0,0 0-1 0 0,0 0 1 0 0,1 0-1 0 0,-1 0 1 0 0,0 0 0 0 0,0 0-1 0 0,0 0 1 0 0,0 0-1 0 0,0 0 1 0 0,0 0 0 0 0,0 1-1 0 0,0-1 1 0 0,1 0-1 0 0,2 22 169 0 0,-2 12-120 0 0,-2 1 0 0 0,-8 53 0 0 0,5-57 218 0 0,1 1-1 0 0,1-1 1 0 0,4 52-1 0 0,0-71-251 0 0,-2-2-16 0 0,2 1 0 0 0,3 15 0 0 0,-4-24 14 0 0,0 0 0 0 0,-1 0 0 0 0,1 0-1 0 0,0 0 1 0 0,0 0 0 0 0,0 0 0 0 0,0 0-1 0 0,0-1 1 0 0,0 1 0 0 0,0 0 0 0 0,1-1-1 0 0,-1 1 1 0 0,1-1 0 0 0,-1 1-1 0 0,1-1 1 0 0,0 0 0 0 0,-1 0 0 0 0,1 0-1 0 0,2 1 1 0 0,-2-1-16 0 0,-1-1 0 0 0,1 0 0 0 0,-1 1 0 0 0,1-1 0 0 0,-1 0 0 0 0,1 0 1 0 0,-1 0-1 0 0,1 0 0 0 0,-1 0 0 0 0,1-1 0 0 0,-1 1 0 0 0,1 0 0 0 0,-1-1 0 0 0,1 1 0 0 0,-1-1 0 0 0,1 0 0 0 0,-1 1 0 0 0,3-3 0 0 0,23-19-823 0 0,-16 12 508 0 0,65-57-5468 0 0,-57 50 3916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3:36.1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1 230 8752 0 0,'8'6'49'0'0,"-4"-2"942"0"0,1 0 0 0 0,-1-1 0 0 0,1 1 0 0 0,0-1-1 0 0,1-1 1 0 0,-1 1 0 0 0,0-1 0 0 0,1 1 0 0 0,6 1 0 0 0,-5-4-754 0 0,-1 1-1 0 0,1-1 0 0 0,0 0 1 0 0,-1-1-1 0 0,1 1 1 0 0,-1-1-1 0 0,0-1 1 0 0,1 1-1 0 0,-1-1 1 0 0,0 0-1 0 0,0-1 1 0 0,0 1-1 0 0,0-1 1 0 0,0 0-1 0 0,0-1 0 0 0,-1 1 1 0 0,0-1-1 0 0,0 0 1 0 0,7-7-1 0 0,-2 0-58 0 0,-1 0-1 0 0,-1-1 0 0 0,0 0 1 0 0,0 0-1 0 0,-1 0 0 0 0,-1-1 1 0 0,0 0-1 0 0,-1-1 0 0 0,0 1 1 0 0,-1-1-1 0 0,4-22 0 0 0,-8 33-177 0 0,1-1 0 0 0,-1 1 0 0 0,0 0 0 0 0,0-1 0 0 0,0 1 0 0 0,-1-1 0 0 0,-1-5 0 0 0,2 8 0 0 0,0 0 0 0 0,-1 0 0 0 0,1 0 0 0 0,0 1 0 0 0,-1-1 0 0 0,1 0 0 0 0,0 0 0 0 0,-1 0 0 0 0,1 1 0 0 0,-1-1 0 0 0,1 0 0 0 0,-1 1 0 0 0,0-1 0 0 0,1 1 0 0 0,-1-1 0 0 0,0 0 0 0 0,1 1 0 0 0,-1-1 0 0 0,0 1 0 0 0,0 0 0 0 0,1-1 0 0 0,-1 1 0 0 0,0 0 0 0 0,0-1 0 0 0,0 1 0 0 0,1 0 0 0 0,-1 0 0 0 0,0 0 0 0 0,0-1 0 0 0,0 1 0 0 0,0 0 0 0 0,0 0 0 0 0,1 1 0 0 0,-1-1 0 0 0,-2 0 0 0 0,0 2 38 0 0,0-1 1 0 0,0 1-1 0 0,0 0 0 0 0,1 0 0 0 0,-1 0 0 0 0,0 0 1 0 0,1 0-1 0 0,0 1 0 0 0,-1-1 0 0 0,1 1 0 0 0,0 0 0 0 0,-2 3 1 0 0,-10 11 395 0 0,8-12-342 0 0,1-1-1 0 0,0 1 1 0 0,1 0 0 0 0,-1 0 0 0 0,1 1 0 0 0,0-1-1 0 0,0 1 1 0 0,1 0 0 0 0,0 0 0 0 0,0 0-1 0 0,-3 10 1 0 0,-8 26-76 0 0,-6 22-13 0 0,18-56-3 0 0,1 0-1 0 0,-1 0 1 0 0,2 0-1 0 0,-1 0 1 0 0,2 16-1 0 0,-1-22-159 0 0,0 0 1 0 0,1 0-1 0 0,-1 0 0 0 0,1 0 0 0 0,0 0 0 0 0,0 0 1 0 0,-1 0-1 0 0,1 0 0 0 0,0 0 0 0 0,1 0 1 0 0,-1 0-1 0 0,0-1 0 0 0,0 1 0 0 0,1 0 0 0 0,-1-1 1 0 0,1 1-1 0 0,0-1 0 0 0,2 2 0 0 0,-1-1-510 0 0,1 0 0 0 0,-1 0 0 0 0,1-1 0 0 0,-1 1 0 0 0,1-1 0 0 0,-1 0 0 0 0,1 0 0 0 0,0-1 0 0 0,6 2 0 0 0,7-2-7041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3:36.5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1 373 17503 0 0,'0'0'1947'0'0,"3"-13"-534"0"0,2-1-789 0 0,0 1-1 0 0,2 0 0 0 0,12-22 0 0 0,31-35 838 0 0,-39 54-1128 0 0,7-7-191 0 0,0 1-1 0 0,26-23 1 0 0,-28 34-142 0 0,-16 11 1 0 0,0 0 0 0 0,1-1 0 0 0,-1 1 0 0 0,1 0 0 0 0,-1 0 0 0 0,1 0 0 0 0,-1 0 0 0 0,0 0 0 0 0,1 0 0 0 0,-1 0 0 0 0,1 0 0 0 0,-1 0 0 0 0,1 0 0 0 0,-1 0 0 0 0,1 0 0 0 0,-1 0-1 0 0,0 0 1 0 0,1 0 0 0 0,-1 0 0 0 0,1 1 0 0 0,-1-1 0 0 0,0 0 0 0 0,1 0 0 0 0,-1 1 0 0 0,1-1 0 0 0,-1 0 0 0 0,0 0 0 0 0,1 1 0 0 0,-1-1 0 0 0,0 0 0 0 0,0 1 0 0 0,1-1 0 0 0,-1 0 0 0 0,0 1 0 0 0,0-1 0 0 0,1 1 0 0 0,-1-1 0 0 0,0 0-1 0 0,0 1 1 0 0,0 0 0 0 0,1 0 31 0 0,1 3 148 0 0,0 0 0 0 0,0 0 0 0 0,0 0 0 0 0,0 1 0 0 0,-1-1 0 0 0,0 1 0 0 0,0-1 0 0 0,0 1 0 0 0,0 6 0 0 0,0-6-164 0 0,-1 0 1 0 0,1-1-1 0 0,0 1 0 0 0,0-1 0 0 0,0 1 1 0 0,1-1-1 0 0,0 0 0 0 0,2 6 0 0 0,-3-9 7 0 0,-1-1-1 0 0,1 1 1 0 0,0-1-1 0 0,-1 1 1 0 0,1-1-1 0 0,-1 1 1 0 0,1-1-1 0 0,0 0 0 0 0,-1 1 1 0 0,1-1-1 0 0,0 0 1 0 0,-1 0-1 0 0,1 1 1 0 0,0-1-1 0 0,0 0 1 0 0,-1 0-1 0 0,1 0 0 0 0,0 0 1 0 0,0 0-1 0 0,-1 0 1 0 0,1 0-1 0 0,0 0 1 0 0,-1 0-1 0 0,1 0 0 0 0,0-1 1 0 0,0 1-1 0 0,-1 0 1 0 0,1 0-1 0 0,0-1 1 0 0,-1 1-1 0 0,1 0 1 0 0,0-1-1 0 0,-1 1 0 0 0,1-1 1 0 0,24-18 186 0 0,-21 16-165 0 0,3-3-305 0 0,0-2 0 0 0,0 1 1 0 0,0-1-1 0 0,-1 0 0 0 0,0 0 0 0 0,6-12 0 0 0,24-57-5086 0 0,-33 69 4422 0 0,10-23-6760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3:36.8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55 0 21191 0 0,'0'6'1027'0'0,"0"2"-607"0"0,1 0-1 0 0,3 15 1 0 0,2 8-378 0 0,15 85 1910 0 0,0-6 564 0 0,-8-9-1489 0 0,8 87-621 0 0,-18-138-734 0 0,19 90 0 0 0,-19-131-1350 0 0</inkml:trace>
  <inkml:trace contextRef="#ctx0" brushRef="#br0" timeOffset="1">0 349 23039 0 0,'0'0'528'0'0,"8"-3"704"0"0,56-7-464 0 0,-29 3-648 0 0,1 1 0 0 0,0 1 0 0 0,1 2 0 0 0,63 4 0 0 0,-21 7-2038 0 0,-59-6 708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3:37.3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313 36 5064 0 0,'-3'-7'450'0'0,"3"5"-397"0"0,-1 1-1 0 0,1-1 0 0 0,-1 1 0 0 0,1-1 0 0 0,-1 1 0 0 0,1-1 0 0 0,-1 1 0 0 0,0 0 0 0 0,0-1 0 0 0,0 1 0 0 0,0 0 0 0 0,0 0 0 0 0,0-1 0 0 0,0 1 0 0 0,0 0 0 0 0,0 0 1 0 0,0 0-1 0 0,-1 1 0 0 0,1-1 0 0 0,0 0 0 0 0,-3-1 0 0 0,2 2 399 0 0,0 0-1 0 0,1 0 1 0 0,-1 0 0 0 0,0 0 0 0 0,0 0 0 0 0,0 0-1 0 0,0 0 1 0 0,0 1 0 0 0,0-1 0 0 0,0 1 0 0 0,0-1 0 0 0,0 1-1 0 0,0 0 1 0 0,1 0 0 0 0,-1 0 0 0 0,-2 2 0 0 0,-15 8 2375 0 0,-32 28 0 0 0,31-21-1647 0 0,-20 24 0 0 0,10-7 276 0 0,-41 67-1 0 0,67-96-1312 0 0,1 0 0 0 0,0 1 0 0 0,0-1 0 0 0,1 0 0 0 0,0 1 0 0 0,-2 8 0 0 0,4-13-96 0 0,-1 0 0 0 0,1 0 0 0 0,0 1 0 0 0,0-1 0 0 0,0 0 0 0 0,0 1 0 0 0,0-1 0 0 0,1 0 0 0 0,-1 0 0 0 0,1 3 0 0 0,0-4-24 0 0,-1 0 1 0 0,1 0 0 0 0,-1 0 0 0 0,1 0 0 0 0,0 0 0 0 0,-1 0-1 0 0,1 0 1 0 0,0 0 0 0 0,0 0 0 0 0,0 0 0 0 0,0 0-1 0 0,0-1 1 0 0,0 1 0 0 0,0 0 0 0 0,0-1 0 0 0,0 1 0 0 0,0-1-1 0 0,0 1 1 0 0,0-1 0 0 0,2 1 0 0 0,-2-1-9 0 0,1 0-1 0 0,-1 0 1 0 0,1 0 0 0 0,-1 0-1 0 0,1 0 1 0 0,-1 0 0 0 0,1 0 0 0 0,-1-1-1 0 0,1 1 1 0 0,-1-1 0 0 0,1 1-1 0 0,-1-1 1 0 0,0 1 0 0 0,1-1 0 0 0,1-1-1 0 0,19-15 137 0 0,-1-4-18 0 0,-1-1 0 0 0,-1 0 0 0 0,26-42 0 0 0,28-53 356 0 0,-73 116-479 0 0,0 1 0 0 0,1-1-1 0 0,-1 1 1 0 0,0-1 0 0 0,1 1-1 0 0,-1-1 1 0 0,0 0 0 0 0,1 1 0 0 0,-1-1-1 0 0,0 1 1 0 0,1-1 0 0 0,-1 1 0 0 0,1 0-1 0 0,-1-1 1 0 0,1 1 0 0 0,-1-1-1 0 0,1 1 1 0 0,0 0 0 0 0,-1-1 0 0 0,1 1-1 0 0,0 0 1 0 0,0 0 0 0 0,-1 0 0 0 0,0 1 0 0 0,1-1 0 0 0,-1 0 0 0 0,0 1-1 0 0,1-1 1 0 0,-1 0 0 0 0,0 1 0 0 0,0-1 0 0 0,1 1 0 0 0,-1-1 0 0 0,0 1 0 0 0,0-1 0 0 0,0 0 0 0 0,0 1-1 0 0,1-1 1 0 0,-1 1 0 0 0,0-1 0 0 0,0 1 0 0 0,0-1 0 0 0,0 1 0 0 0,-1 32 163 0 0,-5-1-45 0 0,-2-1 1 0 0,-16 43-1 0 0,15-48-153 0 0,0-1 0 0 0,2 1-1 0 0,1 1 1 0 0,-3 28 0 0 0,9-51-151 0 0,0 0-1 0 0,0 0 1 0 0,0 0 0 0 0,1 8 0 0 0,-1-12 133 0 0,1 1-1 0 0,-1-1 1 0 0,0 0 0 0 0,0 1 0 0 0,0-1 0 0 0,0 1 0 0 0,0-1 0 0 0,1 0 0 0 0,-1 1 0 0 0,0-1 0 0 0,0 1 0 0 0,1-1 0 0 0,-1 0 0 0 0,0 1 0 0 0,1-1 0 0 0,-1 0-1 0 0,0 0 1 0 0,1 1 0 0 0,-1-1 0 0 0,0 0 0 0 0,1 1 0 0 0,0-1-34 0 0,0 0 0 0 0,-1 0 0 0 0,1 0 0 0 0,0-1 0 0 0,-1 1 0 0 0,1 0 1 0 0,-1 0-1 0 0,1 0 0 0 0,0 0 0 0 0,-1-1 0 0 0,1 1 0 0 0,-1 0 0 0 0,1-1 0 0 0,-1 1 0 0 0,1 0 0 0 0,-1-1 0 0 0,1 1 0 0 0,-1-1 0 0 0,2 0 0 0 0,3-5-2646 0 0,1 0 0 0 0,7-12 0 0 0,1-3-4971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3:37.6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313 0 20815 0 0,'-6'6'1892'0'0,"2"-2"-1801"0"0,0 0 0 0 0,1 1 1 0 0,-1 0-1 0 0,1-1 0 0 0,0 1 0 0 0,1 0 0 0 0,-1 1 0 0 0,-3 9 0 0 0,-10 48 1356 0 0,14-54-1224 0 0,-55 288 3493 0 0,7 153-3909 0 0,50-422-253 0 0,1-21-7 0 0,-1-1 0 0 0,0 1 0 0 0,-1 0 0 0 0,1 0 0 0 0,-3 8 1 0 0,0-9-1506 0 0</inkml:trace>
  <inkml:trace contextRef="#ctx0" brushRef="#br0" timeOffset="1">0 546 22663 0 0,'2'-6'246'0'0,"-1"1"-1"0"0,1 0 0 0 0,0 0 1 0 0,0 0-1 0 0,1 0 1 0 0,0 0-1 0 0,-1 0 0 0 0,1 0 1 0 0,1 1-1 0 0,6-8 0 0 0,5-3-228 0 0,25-19 0 0 0,-23 20 474 0 0,-5 4-338 0 0,1 1 0 0 0,1 1 0 0 0,-1 0 0 0 0,2 0 0 0 0,20-7 0 0 0,78-20-3328 0 0,-90 30 1691 0 0,2 3-47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6:31:39.7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1 227 5064 0 0,'4'15'12699'0'0,"-4"-14"-12119"0"0,11 1 2289 0 0,7-8-2294 0 0,-10 0 101 0 0,0 0 0 0 0,0 0 0 0 0,13-14 0 0 0,-10 9-336 0 0,6-8 32 0 0,-1 0 0 0 0,0-1 0 0 0,-1-1 0 0 0,23-43 0 0 0,-37 61-358 0 0,0 1-1 0 0,0-1 0 0 0,0 0 1 0 0,0 0-1 0 0,-1 0 0 0 0,1 1 1 0 0,-1-1-1 0 0,1 0 0 0 0,-1-3 1 0 0,0 5-11 0 0,0 1 1 0 0,0-1-1 0 0,0 1 0 0 0,0-1 1 0 0,0 0-1 0 0,0 1 0 0 0,-1-1 1 0 0,1 1-1 0 0,0-1 0 0 0,0 0 1 0 0,0 1-1 0 0,-1-1 0 0 0,1 1 1 0 0,0-1-1 0 0,0 1 0 0 0,-1-1 1 0 0,1 1-1 0 0,0-1 0 0 0,-1 1 1 0 0,1-1-1 0 0,-1 1 0 0 0,1-1 1 0 0,-1 1-1 0 0,1 0 0 0 0,-1-1 1 0 0,1 1-1 0 0,-1 0 0 0 0,1-1 1 0 0,-1 1-1 0 0,1 0 0 0 0,-1 0 1 0 0,0 0-1 0 0,1-1 0 0 0,-1 1 1 0 0,1 0-1 0 0,-1 0 0 0 0,0 0 1 0 0,1 0-1 0 0,-1 0 0 0 0,1 0 1 0 0,-1 0-1 0 0,0 0 0 0 0,1 0 1 0 0,-1 1-1 0 0,1-1 0 0 0,-1 0 1 0 0,0 0-1 0 0,0 1 1 0 0,-3 1 2 0 0,0 1 1 0 0,0 0-1 0 0,1 0 1 0 0,-1 0-1 0 0,1 0 1 0 0,-1 0-1 0 0,1 1 1 0 0,0-1-1 0 0,1 1 1 0 0,-5 6-1 0 0,3-4-3 0 0,-5 10 67 0 0,0 0 1 0 0,1 0-1 0 0,1 1 0 0 0,1-1 0 0 0,0 2 0 0 0,1-1 0 0 0,-4 25 0 0 0,6-26 60 0 0,-5 39 166 0 0,8-51-281 0 0,0 0-1 0 0,-1 0 1 0 0,2-1 0 0 0,-1 1-1 0 0,0 0 1 0 0,1 0 0 0 0,0 0-1 0 0,0-1 1 0 0,0 1-1 0 0,0 0 1 0 0,3 3 0 0 0,-4-5-14 0 0,1-1 0 0 0,1 1 0 0 0,-1-1 0 0 0,0 1 0 0 0,0-1 0 0 0,1 1 0 0 0,-1-1 0 0 0,1 0 0 0 0,-1 1 0 0 0,1-1 0 0 0,-1 0 0 0 0,1 0 0 0 0,0 0 0 0 0,-1 0 0 0 0,1-1 0 0 0,0 1 0 0 0,0 0 0 0 0,2 0 0 0 0,0-1-12 0 0,-1 0 0 0 0,1 1 0 0 0,-1-1 1 0 0,1-1-1 0 0,-1 1 0 0 0,1 0 0 0 0,-1-1 0 0 0,1 0 0 0 0,4-1 0 0 0,3-2-351 0 0,-1-1-1 0 0,0 0 1 0 0,0 0 0 0 0,-1-1-1 0 0,14-10 1 0 0,-4 1-2205 0 0,1 0-6004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3:38.0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114 501 2304 0 0,'-6'28'200'0'0,"1"-3"-200"0"0,-4 2 3120 0 0,1-2 584 0 0,-1-2 112 0 0,0 0 23 0 0,-2-4-2655 0 0,0 1-528 0 0,-3-4-112 0 0,2-2-16 0 0,7-1-368 0 0,-1-3-64 0 0,4 0 48 0 0,-1-18-944 0 0,0-4 344 0 0</inkml:trace>
  <inkml:trace contextRef="#ctx0" brushRef="#br0" timeOffset="1">139 43 16128 0 0,'-7'-19'1103'0'0,"2"4"651"0"0,3 6 2791 0 0,-7 33-1997 0 0,6-14-2594 0 0,1-1 1 0 0,0 1 0 0 0,0 0-1 0 0,1 0 1 0 0,1 0-1 0 0,0 1 1 0 0,0-1 0 0 0,1 0-1 0 0,0 0 1 0 0,3 13-1 0 0,-1-13-421 0 0,0-1 1 0 0,1 0-1 0 0,0 0 0 0 0,0-1 0 0 0,1 1 0 0 0,10 13 0 0 0,0-2-1105 0 0,2 0-47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3:38.4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169 17 2760 0 0,'-10'8'-664'0'0,"-51"41"4802"0"0,43-33 3304 0 0,-19 21 0 0 0,32-31-6905 0 0,1 0-1 0 0,-1 0 1 0 0,1 0-1 0 0,1 0 1 0 0,-1 1-1 0 0,1 0 1 0 0,0-1 0 0 0,0 1-1 0 0,1 0 1 0 0,0 1-1 0 0,1-1 1 0 0,-1 0-1 0 0,1 0 1 0 0,1 1 0 0 0,-1 11-1 0 0,1-18-211 0 0,12 2 328 0 0,-11-2-628 0 0,0-1 0 0 0,0 1 0 0 0,0-1-1 0 0,0 0 1 0 0,0 1 0 0 0,0-1 0 0 0,0 0 0 0 0,0 0-1 0 0,0 0 1 0 0,0 0 0 0 0,0 0 0 0 0,0 0 0 0 0,0 0 0 0 0,0 0-1 0 0,0 0 1 0 0,2-1 0 0 0,3-2 15 0 0,0 1 1 0 0,0-2-1 0 0,0 1 0 0 0,0-1 1 0 0,0 0-1 0 0,0 0 1 0 0,-1 0-1 0 0,0-1 0 0 0,0 0 1 0 0,7-9-1 0 0,2-4 126 0 0,21-37 0 0 0,-14 20-1453 0 0,34-44 1 0 0,-54 78 1114 0 0,0 0 0 0 0,0 0 1 0 0,-1 0-1 0 0,1 0 0 0 0,0 0 0 0 0,0 0 1 0 0,1 0-1 0 0,-1 1 0 0 0,0-1 0 0 0,0 0 1 0 0,0 1-1 0 0,0-1 0 0 0,1 1 0 0 0,-1-1 1 0 0,0 1-1 0 0,0-1 0 0 0,1 1 0 0 0,-1 0 1 0 0,0 0-1 0 0,2 0 0 0 0,3 0-1696 0 0</inkml:trace>
  <inkml:trace contextRef="#ctx0" brushRef="#br0" timeOffset="1">290 250 21967 0 0,'3'-15'2346'0'0,"11"-31"-1991"0"0,11-25 1703 0 0,14-16 1182 0 0,-38 86-2959 0 0,1 19-17 0 0,0 3-80 0 0,0 28 0 0 0,-2-31-144 0 0,0 0 0 0 0,5 27 0 0 0,-5-43-32 0 0,2 7 48 0 0,0 0 0 0 0,5 15 0 0 0,-6-24-56 0 0,-1 1 0 0 0,0-1 0 0 0,0 0 0 0 0,0 1 0 0 0,0-1 0 0 0,1 1 0 0 0,-1-1 0 0 0,0 0 0 0 0,0 1 0 0 0,1-1 0 0 0,-1 0 0 0 0,0 1 0 0 0,1-1 0 0 0,-1 0 0 0 0,0 1 1 0 0,1-1-1 0 0,-1 0 0 0 0,0 0 0 0 0,1 0 0 0 0,-1 1 0 0 0,1-1 0 0 0,-1 0 0 0 0,0 0 0 0 0,1 0 0 0 0,-1 0 0 0 0,1 0 0 0 0,-1 0 0 0 0,1 1 0 0 0,-1-1 0 0 0,0 0 0 0 0,1 0 0 0 0,-1-1 0 0 0,1 1 0 0 0,-1 0 0 0 0,1 0 0 0 0,-1 0 0 0 0,1 0 0 0 0,0 0 0 0 0,10-8-17 0 0,2-6-529 0 0,1-1 0 0 0,19-30-1 0 0,-21 27-978 0 0,2 0 0 0 0,16-17 0 0 0,-8 14-493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3:38.8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114 0 22663 0 0,'-4'10'454'0'0,"-1"0"0"0"0,1-1-1 0 0,-2 1 1 0 0,1-1-1 0 0,-13 14 1 0 0,11-13-588 0 0,-2 2 1564 0 0,-11 21 0 0 0,18-29-1200 0 0,0-1 0 0 0,1 0 0 0 0,-1 1 0 0 0,1-1 1 0 0,0 1-1 0 0,0 0 0 0 0,0-1 0 0 0,1 1 0 0 0,-1 0 0 0 0,1 0 1 0 0,0-1-1 0 0,0 6 0 0 0,0-7-208 0 0,1-1-1 0 0,-1 1 1 0 0,1 0 0 0 0,0 0-1 0 0,0-1 1 0 0,0 1 0 0 0,0 0-1 0 0,0-1 1 0 0,0 1-1 0 0,0-1 1 0 0,1 1 0 0 0,-1-1-1 0 0,0 0 1 0 0,4 3 0 0 0,26 15 258 0 0,-8-6-189 0 0,-21-12-91 0 0,0 1 0 0 0,1 0 0 0 0,-1 0 1 0 0,0 0-1 0 0,0 0 0 0 0,-1 0 0 0 0,1 0 0 0 0,0 0 0 0 0,-1 1 0 0 0,1-1 0 0 0,-1 1 1 0 0,0-1-1 0 0,0 1 0 0 0,0-1 0 0 0,0 1 0 0 0,0 0 0 0 0,-1-1 0 0 0,1 1 0 0 0,-1 0 1 0 0,0 0-1 0 0,1 0 0 0 0,-1-1 0 0 0,-1 5 0 0 0,0-1-1 0 0,0 1-1 0 0,-1-1 1 0 0,0 0-1 0 0,0 0 1 0 0,-1 0-1 0 0,0 0 1 0 0,0-1-1 0 0,0 1 1 0 0,-5 6-1 0 0,-1 0-596 0 0,-1 0 1 0 0,0 0-1 0 0,0-1 1 0 0,-18 15-1 0 0,14-18-819 0 0,-1-4-14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3:40.4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322 0 9216 0 0,'-23'25'1853'0'0,"16"-18"-90"0"0,0 0-1 0 0,-1-1 1 0 0,1 0 0 0 0,-1 0-1 0 0,-15 7 1 0 0,-25 13 417 0 0,-66 46 1 0 0,103-64-2000 0 0,1 0 0 0 0,-16 19 0 0 0,22-24-135 0 0,1 1 0 0 0,0-1-1 0 0,1 1 1 0 0,-1 0 0 0 0,1 0-1 0 0,-1 0 1 0 0,1 1 0 0 0,0-1 0 0 0,1 1-1 0 0,-1-1 1 0 0,0 5 0 0 0,2-7-25 0 0,0 0 1 0 0,0 0-1 0 0,0-1 0 0 0,0 1 1 0 0,1 0-1 0 0,-1-1 0 0 0,0 1 1 0 0,1 0-1 0 0,-1-1 0 0 0,1 1 1 0 0,0 0-1 0 0,0-1 0 0 0,-1 1 1 0 0,1-1-1 0 0,0 1 0 0 0,0-1 1 0 0,0 0-1 0 0,1 1 0 0 0,-1-1 1 0 0,0 0-1 0 0,0 0 0 0 0,1 0 1 0 0,-1 0-1 0 0,1 0 0 0 0,-1 0 1 0 0,1 0-1 0 0,-1 0 0 0 0,1-1 1 0 0,0 1-1 0 0,-1-1 0 0 0,3 1 1 0 0,6 2 46 0 0,0 0 1 0 0,0-1 0 0 0,19 1-1 0 0,-27-2-60 0 0,55 0 101 0 0,10 1-165 0 0,-60-2 91 0 0,0 1-1 0 0,-1 1 0 0 0,1-1 1 0 0,0 1-1 0 0,-1 0 0 0 0,0 1 1 0 0,9 3-1 0 0,-12-4-14 0 0,-1 0 0 0 0,1 0 1 0 0,-1 0-1 0 0,0 1 0 0 0,0-1 0 0 0,0 0 0 0 0,0 1 0 0 0,0-1 1 0 0,0 1-1 0 0,0 0 0 0 0,-1 0 0 0 0,0 0 0 0 0,1-1 0 0 0,-1 1 1 0 0,0 0-1 0 0,-1 1 0 0 0,1-1 0 0 0,0 0 0 0 0,-1 0 0 0 0,0 0 0 0 0,1 0 1 0 0,-1 0-1 0 0,-1 6 0 0 0,0 0 22 0 0,0 1 1 0 0,0-1 0 0 0,-1 0-1 0 0,-1 0 1 0 0,1 0-1 0 0,-2 0 1 0 0,-3 9-1 0 0,-6 4-24 0 0,0 0 0 0 0,-1-1 0 0 0,-2-1 0 0 0,0 0 1 0 0,-1-1-1 0 0,-37 32 0 0 0,47-45-324 0 0,0 0-1 0 0,-1 0 1 0 0,0-1 0 0 0,0 1 0 0 0,0-2-1 0 0,0 1 1 0 0,-1-1 0 0 0,-17 5 0 0 0,25-8 175 0 0,0-1-1 0 0,0 0 1 0 0,0 0 0 0 0,0 0 0 0 0,0 0 0 0 0,0 0-1 0 0,0 0 1 0 0,0 0 0 0 0,0 0 0 0 0,0 0 0 0 0,0 0-1 0 0,0 0 1 0 0,0-1 0 0 0,0 1 0 0 0,0 0 0 0 0,0-1-1 0 0,0 1 1 0 0,0-1 0 0 0,0 1 0 0 0,1-1 0 0 0,-1 1-1 0 0,0-1 1 0 0,0 0 0 0 0,0 1 0 0 0,1-1 0 0 0,-1 0-1 0 0,0 0 1 0 0,1 1 0 0 0,-1-1 0 0 0,1 0 0 0 0,-1-2-1 0 0,-1-10-1384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3:40.7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20 17503 0 0,'0'-1'65'0'0,"0"0"-1"0"0,1 0 1 0 0,-1 0-1 0 0,1 0 0 0 0,-1 0 1 0 0,1 0-1 0 0,-1 0 0 0 0,1 0 1 0 0,0 0-1 0 0,-1 0 1 0 0,1 0-1 0 0,0 0 0 0 0,0 1 1 0 0,-1-1-1 0 0,1 0 0 0 0,0 1 1 0 0,0-1-1 0 0,0 0 1 0 0,0 1-1 0 0,0-1 0 0 0,0 1 1 0 0,0 0-1 0 0,0-1 0 0 0,0 1 1 0 0,0 0-1 0 0,0 0 1 0 0,1-1-1 0 0,-1 1 0 0 0,0 0 1 0 0,0 0-1 0 0,2 0 0 0 0,-2 1 93 0 0,0 0 0 0 0,0-1 0 0 0,0 1 0 0 0,0 0 0 0 0,0-1 0 0 0,0 1 0 0 0,0 0 0 0 0,0 0 0 0 0,0 0 0 0 0,0 0 0 0 0,0 0 0 0 0,-1 0-1 0 0,1 0 1 0 0,0 0 0 0 0,-1 0 0 0 0,1 0 0 0 0,-1 1 0 0 0,1 0 0 0 0,8 24 1189 0 0,-6-10-905 0 0,-1 0 1 0 0,0 0-1 0 0,-1 0 0 0 0,-2 21 0 0 0,-9 66 454 0 0,4-62-610 0 0,-13 202 1005 0 0,19-241-1282 0 0,-1 19 147 0 0,2 24 1 0 0,-1-39-120 0 0,1-1 1 0 0,0 0-1 0 0,0 1 1 0 0,0-1-1 0 0,0 0 1 0 0,1 0-1 0 0,0 0 1 0 0,0 0-1 0 0,0 0 1 0 0,4 5-1 0 0,-5-9-30 0 0,-1-1 0 0 0,0 1 0 0 0,1-1 0 0 0,-1 1 1 0 0,0-1-1 0 0,1 0 0 0 0,-1 1 0 0 0,1-1 0 0 0,-1 0 0 0 0,0 1 0 0 0,1-1 0 0 0,-1 0 0 0 0,1 1 0 0 0,-1-1 0 0 0,1 0 0 0 0,-1 0 1 0 0,1 0-1 0 0,0 1 0 0 0,-1-1 0 0 0,1 0 0 0 0,-1 0 0 0 0,1 0 0 0 0,-1 0 0 0 0,1 0 0 0 0,-1 0 0 0 0,1 0 0 0 0,0 0 1 0 0,-1 0-1 0 0,1 0 0 0 0,-1 0 0 0 0,2-1 0 0 0,-1 0 10 0 0,1 0 0 0 0,0 0 0 0 0,-1 0 0 0 0,1 0 0 0 0,-1-1 0 0 0,1 1 0 0 0,-1 0 0 0 0,0-1 0 0 0,3-2 0 0 0,1-5 74 0 0,1 0-1 0 0,6-16 1 0 0,44-87 358 0 0,-33 70-107 0 0,-20 38-295 0 0,-1 0 1 0 0,1 1-1 0 0,0-1 1 0 0,0 1-1 0 0,0 0 0 0 0,0 0 1 0 0,1 0-1 0 0,5-4 1 0 0,-8 7-38 0 0,0-1 0 0 0,0 1 1 0 0,0-1-1 0 0,0 1 1 0 0,0 0-1 0 0,0-1 0 0 0,0 1 1 0 0,0 0-1 0 0,0 0 0 0 0,0 0 1 0 0,0-1-1 0 0,0 1 1 0 0,0 0-1 0 0,0 1 0 0 0,0-1 1 0 0,0 0-1 0 0,0 0 0 0 0,0 0 1 0 0,0 1-1 0 0,0-1 1 0 0,2 1-1 0 0,-1 0-4 0 0,-1 0 0 0 0,1 1 0 0 0,0-1-1 0 0,-1 0 1 0 0,0 1 0 0 0,1-1 0 0 0,-1 1 0 0 0,0-1 0 0 0,0 1 0 0 0,2 3 0 0 0,1 4-10 0 0,0-1 1 0 0,-1 1 0 0 0,4 17 0 0 0,-6-24 10 0 0,0 3-15 0 0,2 8-57 0 0,1 0 0 0 0,0 0 0 0 0,7 14 1 0 0,-9-24-99 0 0,-1 1 1 0 0,1-1 0 0 0,0-1-1 0 0,0 1 1 0 0,0 0 0 0 0,0 0-1 0 0,0-1 1 0 0,1 1 0 0 0,-1-1 0 0 0,1 0-1 0 0,0 0 1 0 0,0 0 0 0 0,0 0-1 0 0,0 0 1 0 0,0-1 0 0 0,0 1-1 0 0,6 1 1 0 0,-2-1-547 0 0,1 0-1 0 0,0 0 0 0 0,0-1 1 0 0,-1-1-1 0 0,12 1 0 0 0,2-3-1389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3:41.1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188 14 21191 0 0,'-1'-1'97'0'0,"0"0"-1"0"0,0 0 1 0 0,0 0-1 0 0,0 0 1 0 0,-1 0-1 0 0,1 0 1 0 0,0 0-1 0 0,0 0 1 0 0,-1 1-1 0 0,1-1 1 0 0,-1 0-1 0 0,1 1 1 0 0,-1-1-1 0 0,1 1 1 0 0,-1-1-1 0 0,1 1 1 0 0,-1 0-1 0 0,1 0 1 0 0,-1 0-1 0 0,-1 0 1 0 0,0 0-48 0 0,0 1 0 0 0,1-1 0 0 0,-1 1 1 0 0,1 0-1 0 0,-1 0 0 0 0,1 0 0 0 0,-1 0 0 0 0,1 1 1 0 0,-1-1-1 0 0,-3 4 0 0 0,-3 4 190 0 0,-1 0-1 0 0,1 0 1 0 0,-14 21-1 0 0,20-27 8 0 0,-1 3-107 0 0,-34 49 1373 0 0,33-47-1253 0 0,0 0 1 0 0,1 0-1 0 0,0 0 0 0 0,1 1 1 0 0,-3 11-1 0 0,5-18-215 0 0,1 1 0 0 0,-1-1 0 0 0,1 0 0 0 0,0 0 0 0 0,-1 1-1 0 0,1-1 1 0 0,0 0 0 0 0,1 1 0 0 0,-1-1 0 0 0,0 0 0 0 0,1 0 0 0 0,-1 0 0 0 0,1 1 0 0 0,0-1 0 0 0,-1 0 0 0 0,1 0 0 0 0,0 0 0 0 0,0 0 0 0 0,1 0 0 0 0,-1 0 0 0 0,0 0 0 0 0,1-1-1 0 0,-1 1 1 0 0,1 0 0 0 0,3 2 0 0 0,-3-2-28 0 0,1-1 0 0 0,-1 0 0 0 0,1 1-1 0 0,-1-1 1 0 0,1 0 0 0 0,0-1 0 0 0,-1 1-1 0 0,1 0 1 0 0,0-1 0 0 0,0 1 0 0 0,-1-1-1 0 0,1 0 1 0 0,0 0 0 0 0,0 0 0 0 0,0 0-1 0 0,-1-1 1 0 0,1 1 0 0 0,0-1 0 0 0,0 0-1 0 0,3-1 1 0 0,1-1 0 0 0,0 0 0 0 0,0-1 0 0 0,0 1-1 0 0,-1-1 1 0 0,1-1 0 0 0,10-9 0 0 0,-2-1 216 0 0,16-19 0 0 0,-19 19-39 0 0,-10 13-172 0 0,1 0 0 0 0,-1-1 1 0 0,1 1-1 0 0,0 0 0 0 0,0 0 0 0 0,-1 1 0 0 0,1-1 1 0 0,5-1-1 0 0,-7 2-9 0 0,-1 1 1 0 0,1 0 0 0 0,0-1 0 0 0,-1 1-1 0 0,1 0 1 0 0,0 0 0 0 0,0-1-1 0 0,-1 1 1 0 0,1 0 0 0 0,0 0 0 0 0,0 0-1 0 0,-1 0 1 0 0,1 0 0 0 0,0 0-1 0 0,0 0 1 0 0,-1 0 0 0 0,1 1 0 0 0,0-1-1 0 0,-1 0 1 0 0,1 0 0 0 0,0 1-1 0 0,0-1 1 0 0,-1 0 0 0 0,1 1 0 0 0,0-1-1 0 0,-1 0 1 0 0,1 1 0 0 0,-1-1-1 0 0,1 1 1 0 0,-1-1 0 0 0,1 1 0 0 0,-1 0-1 0 0,1-1 1 0 0,-1 1 0 0 0,1-1-1 0 0,-1 1 1 0 0,0 0 0 0 0,1-1 0 0 0,-1 1-1 0 0,0 0 1 0 0,1 0 0 0 0,-1 1-1 0 0,2 5 104 0 0,1 0-1 0 0,0 1 1 0 0,6 9-1 0 0,-5-10-207 0 0,-1 0 0 0 0,0 0 0 0 0,4 13 0 0 0,-4-5 89 0 0,-1-6 57 0 0,0 0 0 0 0,0 0 0 0 0,1 0-1 0 0,0 0 1 0 0,6 10 0 0 0,-9-17-169 0 0,1-1 0 0 0,0 0 0 0 0,0 1 0 0 0,0-1 0 0 0,0 0 1 0 0,0 0-1 0 0,0 1 0 0 0,1-1 0 0 0,-1 0 0 0 0,0 0 0 0 0,0 0 0 0 0,1 0 0 0 0,-1-1 0 0 0,1 1 0 0 0,-1 0 0 0 0,1-1 0 0 0,-1 1 0 0 0,1-1 0 0 0,-1 1 1 0 0,1-1-1 0 0,-1 1 0 0 0,1-1 0 0 0,0 0 0 0 0,-1 0 0 0 0,1 0 0 0 0,-1 0 0 0 0,1 0 0 0 0,0 0 0 0 0,-1-1 0 0 0,1 1 0 0 0,-1 0 0 0 0,1-1 0 0 0,-1 0 1 0 0,1 1-1 0 0,-1-1 0 0 0,3-1 0 0 0,3-1-2110 0 0,-1-1-1 0 0,1 0 1 0 0,8-7 0 0 0,0-4-5732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3:41.6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5984 0 0,'1'0'8805'0'0,"1"7"-6151"0"0,9 42 2809 0 0,-5 26-3579 0 0,0-4-476 0 0,-3-24-578 0 0,-2-34-401 0 0,0 1 0 0 0,0-1 0 0 0,1 0 0 0 0,1 0 0 0 0,5 16 0 0 0,-8-28-204 0 0,-3-1 119 0 0,0 0-109 0 0,4-5-18 0 0,1 1-151 0 0,-1 0-1 0 0,0-1 1 0 0,0 1-1 0 0,0 0 1 0 0,0 0-1 0 0,-1 0 1 0 0,0-1-1 0 0,0 1 1 0 0,0 0-1 0 0,0 0 1 0 0,0 0-1 0 0,-1-1 1 0 0,0 1-1 0 0,0 0 1 0 0,-2-5-1 0 0,3 7-45 0 0,0 0-1 0 0,0-1 1 0 0,-1 1-1 0 0,1 0 1 0 0,1 0-1 0 0,-1-1 1 0 0,0 1-1 0 0,0 0 1 0 0,1 0-1 0 0,0 0 1 0 0,1-4-1 0 0,13-25 151 0 0,-4 9-57 0 0,-9 16-83 0 0,0 1 0 0 0,0-1 0 0 0,1 1 0 0 0,0 0 0 0 0,0-1 0 0 0,1 1-1 0 0,4-5 1 0 0,-6 8-68 0 0,-1 1 0 0 0,0 0 0 0 0,1 0 0 0 0,-1 0 0 0 0,1 0 0 0 0,-1 0 0 0 0,1 0 1 0 0,0 0-1 0 0,-1 1 0 0 0,1-1 0 0 0,0 1 0 0 0,-1-1 0 0 0,1 1 0 0 0,0-1 0 0 0,0 1 0 0 0,-1 0 0 0 0,1 0 0 0 0,0 0 0 0 0,0 0 0 0 0,0 0 0 0 0,-1 0 0 0 0,1 1 0 0 0,0-1 0 0 0,0 1 0 0 0,-1-1 0 0 0,1 1 0 0 0,0 0 0 0 0,-1-1 0 0 0,3 2 0 0 0,59 34-3434 0 0,-39-22 848 0 0,0-1 0 0 0,34 14 1 0 0,-58-27 2620 0 0,9 3-276 0 0,0 1-1 0 0,0-2 0 0 0,0 1 1 0 0,0-1-1 0 0,14 1 1 0 0,-21-3 324 0 0,0 0 0 0 0,0 0 0 0 0,0 0 0 0 0,0-1 0 0 0,0 1 0 0 0,0 0 0 0 0,-1-1 0 0 0,1 1 0 0 0,0-1 0 0 0,0 0-1 0 0,-1 1 1 0 0,1-1 0 0 0,0 0 0 0 0,-1 0 0 0 0,1 0 0 0 0,0 0 0 0 0,-1 0 0 0 0,0-1 0 0 0,1 1 0 0 0,-1 0 0 0 0,0-1 0 0 0,1 1 0 0 0,-1-1 0 0 0,0 1 0 0 0,0-1 0 0 0,0 0 0 0 0,-1 1 0 0 0,1-1 0 0 0,0 0 0 0 0,-1 0 0 0 0,1 1 0 0 0,-1-1 0 0 0,1 0 0 0 0,-1-2 0 0 0,3-12 803 0 0,0-1-1 0 0,-1-26 1 0 0,-2 36-416 0 0,0-1 0 0 0,-1 0 0 0 0,0 0 0 0 0,-1 0 0 0 0,0 1 0 0 0,0-1 0 0 0,-5-11 0 0 0,7 18-385 0 0,0 0 0 0 0,-1-1 0 0 0,0 1 0 0 0,1 0-1 0 0,-1 0 1 0 0,1 0 0 0 0,-1-1 0 0 0,0 1 0 0 0,0 0 0 0 0,0 0 0 0 0,0 0 0 0 0,0 0 0 0 0,0 0 0 0 0,0 1 0 0 0,0-1 0 0 0,0 0 0 0 0,0 0-1 0 0,0 1 1 0 0,-1-1 0 0 0,1 1 0 0 0,-2-1 0 0 0,2 1 19 0 0,-1 0 0 0 0,1 0 0 0 0,0 0 0 0 0,0 0 0 0 0,-1 1 0 0 0,1-1 0 0 0,0 0 0 0 0,0 1 0 0 0,0-1 0 0 0,-1 1 0 0 0,1 0 0 0 0,0-1 0 0 0,0 1 0 0 0,0 0 0 0 0,0 0 0 0 0,0-1 0 0 0,0 1 0 0 0,0 1 0 0 0,-6 6 244 0 0,1 0-1 0 0,1 0 0 0 0,-1 0 1 0 0,-5 13-1 0 0,11-21-308 0 0,-13 25 322 0 0,2-5 49 0 0,1 0 0 0 0,-8 22 0 0 0,16-36-319 0 0,0 0-1 0 0,0 1 1 0 0,1-1 0 0 0,0 1-1 0 0,0 0 1 0 0,0-1 0 0 0,1 1-1 0 0,0-1 1 0 0,1 1 0 0 0,-1 0-1 0 0,3 9 1 0 0,-2-14-44 0 0,-1 0-1 0 0,1 1 1 0 0,0-1 0 0 0,0 1-1 0 0,0-1 1 0 0,0 0 0 0 0,1 0-1 0 0,-1 1 1 0 0,0-1 0 0 0,1 0 0 0 0,0 0-1 0 0,-1-1 1 0 0,1 1 0 0 0,0 0-1 0 0,0 0 1 0 0,0-1 0 0 0,3 2-1 0 0,-2-1-28 0 0,0-1-1 0 0,0 0 0 0 0,0 0 0 0 0,1 0 0 0 0,-1 0 1 0 0,0 0-1 0 0,0-1 0 0 0,1 0 0 0 0,-1 0 0 0 0,1 0 1 0 0,4 0-1 0 0,4-2-268 0 0,0-1 1 0 0,-1 1-1 0 0,1-2 0 0 0,-1 0 1 0 0,0 0-1 0 0,13-8 1 0 0,-10 5-1126 0 0,-2 0 1 0 0,1-1 0 0 0,14-11 0 0 0,-8 0-7452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3:41.9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82 288 16847 0 0,'-18'32'1030'0'0,"2"2"-1"0"0,-14 40 1 0 0,26-62-528 0 0,0-1 1 0 0,1 1-1 0 0,1 0 1 0 0,0 0-1 0 0,1 0 1 0 0,0 0-1 0 0,1 0 1 0 0,0 0-1 0 0,1 0 1 0 0,3 21-1 0 0,-3-31-414 0 0,-1 0-1 0 0,1 0 0 0 0,0 0 1 0 0,0 0-1 0 0,0-1 0 0 0,0 1 1 0 0,0 0-1 0 0,0 0 0 0 0,0 0 1 0 0,0-1-1 0 0,1 1 0 0 0,-1-1 1 0 0,1 1-1 0 0,-1-1 0 0 0,1 0 1 0 0,3 3-1 0 0,-4-4-53 0 0,0 1 0 0 0,1-1 0 0 0,-1 1 0 0 0,0-1 0 0 0,0 1 0 0 0,1-1 0 0 0,-1 0 0 0 0,0 0 0 0 0,1 0 1 0 0,-1 0-1 0 0,0 0 0 0 0,1 0 0 0 0,-1 0 0 0 0,0 0 0 0 0,1-1 0 0 0,-1 1 0 0 0,0 0 0 0 0,0-1 0 0 0,1 1 0 0 0,-1-1 0 0 0,0 1 0 0 0,0-1 0 0 0,0 0 1 0 0,0 0-1 0 0,0 1 0 0 0,0-1 0 0 0,2-2 0 0 0,31-25 284 0 0,-16 13-196 0 0,18-18 0 0 0,-31 27-115 0 0,0 0 0 0 0,0 0 0 0 0,-1 0 0 0 0,0-1 0 0 0,0 1-1 0 0,0-1 1 0 0,3-10 0 0 0,7-30-4 0 0,-2-1 1 0 0,10-86-1 0 0,-8 36 172 0 0,-9 66 139 0 0,0 3 950 0 0,14-50 0 0 0,-20 112-899 0 0,-12 72-424 0 0,2 138-1 0 0,11-213-2516 0 0,7 56-1 0 0,2-48-7191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3:42.4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29 668 13824 0 0,'0'0'314'0'0,"13"-3"872"0"0,10-4 1101 0 0,-22 6-1625 0 0,-1 1-579 0 0,1 0-1 0 0,-1 0 1 0 0,0 0-1 0 0,1 0 1 0 0,-1-1-1 0 0,0 1 1 0 0,1 0-1 0 0,-1 0 0 0 0,0-1 1 0 0,0 1-1 0 0,1 0 1 0 0,-1 0-1 0 0,0-1 1 0 0,0 1-1 0 0,0 0 1 0 0,1-1-1 0 0,-1 1 1 0 0,0 0-1 0 0,0-1 1 0 0,0 1-1 0 0,0 0 1 0 0,0-1-1 0 0,0 0 1 0 0,-1-12 1194 0 0,0 1 1 0 0,-1-1-1 0 0,-7-23 0 0 0,-1-7-1072 0 0,-26-197 1843 0 0,31 206-2048 0 0,-1-39 0 0 0,6 60 0 0 0,0 0 0 0 0,1 0 0 0 0,0 0 0 0 0,1 0 0 0 0,1 0 0 0 0,4-14 0 0 0,-5 22 0 0 0,0 0 0 0 0,1 0 0 0 0,-1 1 0 0 0,1-1 0 0 0,0 1 0 0 0,0 0 0 0 0,0 0 0 0 0,1 0 0 0 0,-1 0 0 0 0,1 0 0 0 0,0 1 0 0 0,0 0 0 0 0,0 0 0 0 0,1 0 0 0 0,-1 0 0 0 0,1 1 0 0 0,0-1 0 0 0,0 1 0 0 0,-1 0 0 0 0,1 1 0 0 0,0-1 0 0 0,1 1 0 0 0,-1 0 0 0 0,7 0 0 0 0,-3 0 0 0 0,1 0 0 0 0,-1 1 0 0 0,0 0 0 0 0,1 1 0 0 0,-1 0 0 0 0,0 1 0 0 0,1 0 0 0 0,-1 0 0 0 0,0 1 0 0 0,0 0 0 0 0,-1 0 0 0 0,16 9 0 0 0,-10-3-271 0 0,1 1-1 0 0,-2 0 1 0 0,0 1-1 0 0,0 0 1 0 0,-1 1-1 0 0,0 0 1 0 0,18 26-1 0 0,-25-31 90 0 0,-1 0-1 0 0,-1 0 1 0 0,1 0 0 0 0,-1 1-1 0 0,0-1 1 0 0,-1 1-1 0 0,0 0 1 0 0,2 9 0 0 0,-4-11 100 0 0,1 0 1 0 0,-1 0-1 0 0,0 0 1 0 0,-1 0 0 0 0,1 0-1 0 0,-1 0 1 0 0,0-1-1 0 0,-1 1 1 0 0,0 0 0 0 0,1 0-1 0 0,-2-1 1 0 0,-2 7-1 0 0,1-4-752 0 0,-1 1 0 0 0,-1-1 0 0 0,-7 10 0 0 0,-6 1-6309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3:42.8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30 100 5984 0 0,'-3'0'88'0'0,"1"0"0"0"0,-1 0 1 0 0,-18 8 17308 0 0,24-7-17200 0 0,0 0 0 0 0,1-1-1 0 0,-1 1 1 0 0,0-1 0 0 0,1 0 0 0 0,-1 0-1 0 0,0 0 1 0 0,1 0 0 0 0,-1-1 0 0 0,0 0 0 0 0,0 1-1 0 0,1-1 1 0 0,-1 0 0 0 0,5-3 0 0 0,4 1 228 0 0,274-76-161 0 0,-245 65-3837 0 0,-20 7-5109 0 0</inkml:trace>
  <inkml:trace contextRef="#ctx0" brushRef="#br0" timeOffset="1">784 55 14744 0 0,'-8'28'1312'0'0,"5"-13"-1056"0"0,-5 3-256 0 0,1 7 0 0 0,2 2 1415 0 0,0-2 233 0 0,-1 0 48 0 0,-3-3 0 0 0,4-2-1304 0 0,-1-2-264 0 0,1-2-48 0 0,-1-4-16 0 0,3-3-504 0 0,0 0-104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6:31:40.0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169 299 10592 0 0,'-13'-2'1136'0'0,"7"3"-86"0"0,0 0 0 0 0,0 1 0 0 0,0 0 0 0 0,0 0 0 0 0,0 0 0 0 0,0 1 1 0 0,-6 4-1 0 0,8-5-873 0 0,-1 1 0 0 0,1 0 1 0 0,1 0-1 0 0,-1 1 0 0 0,0-1 1 0 0,1 1-1 0 0,0 0 0 0 0,0 0 1 0 0,-5 7-1 0 0,-3 9 360 0 0,1 1-1 0 0,-15 41 1 0 0,21-49-291 0 0,1 1-1 0 0,0-1 1 0 0,1 1-1 0 0,1 0 1 0 0,0 0 0 0 0,1 17-1 0 0,0-28-183 0 0,0 0-1 0 0,1 0 1 0 0,-1 0-1 0 0,1 0 1 0 0,0-1-1 0 0,0 1 1 0 0,0 0-1 0 0,0 0 0 0 0,0-1 1 0 0,1 1-1 0 0,-1-1 1 0 0,1 1-1 0 0,-1-1 1 0 0,1 0-1 0 0,0 1 1 0 0,0-1-1 0 0,0 0 1 0 0,1 0-1 0 0,-1 0 1 0 0,3 1-1 0 0,-3-2-40 0 0,-1 0 0 0 0,1 0 0 0 0,0-1 0 0 0,-1 1 0 0 0,1-1 0 0 0,0 0 0 0 0,0 1 0 0 0,-1-1 0 0 0,1 0 0 0 0,0 0 0 0 0,0 0 0 0 0,-1 0 0 0 0,1 0 0 0 0,0 0 0 0 0,0-1 0 0 0,-1 1 0 0 0,1-1 0 0 0,0 1 0 0 0,0-1 0 0 0,-1 1 0 0 0,1-1 0 0 0,-1 0 0 0 0,1 0 0 0 0,-1 0 0 0 0,1 0 0 0 0,-1 0 0 0 0,1 0 0 0 0,-1 0 0 0 0,0-1 0 0 0,0 1 0 0 0,1 0 0 0 0,-1-1 0 0 0,0 1 0 0 0,1-3 0 0 0,10-16 147 0 0,0-1 0 0 0,-2 0 0 0 0,0 0 0 0 0,11-37 0 0 0,-10 27-47 0 0,-4 7-5 0 0,7-39 1 0 0,-5 23-2 0 0,13-113 757 0 0,-18 119-679 0 0,-1-65 714 0 0,-3 75-447 0 0,0 23-291 0 0,-1 2-130 0 0,-1 1-1 0 0,0 0 1 0 0,1-1-1 0 0,-1 1 1 0 0,1 0-1 0 0,0 0 1 0 0,0 0-1 0 0,-2 3 1 0 0,-9 24-30 0 0,2 0-1 0 0,0 1 1 0 0,3 0 0 0 0,0 1 0 0 0,-3 40 0 0 0,5-29-35 0 0,2 0-1 0 0,4 56 1 0 0,0-80-542 0 0,1 0 0 0 0,1 0 0 0 0,0-1 1 0 0,2 1-1 0 0,0-1 0 0 0,1 0 0 0 0,0 0 1 0 0,11 18-1 0 0,-5-17-1283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3:43.2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 1 21711 0 0,'0'0'1648'0'0,"-2"5"-1040"0"0,-1 2-480 0 0,3 6-128 0 0,-3 1 0 0 0,3 7 0 0 0,0 1-912 0 0,0 1-208 0 0,-2 2-32 0 0</inkml:trace>
  <inkml:trace contextRef="#ctx0" brushRef="#br0" timeOffset="1">79 609 6912 0 0,'0'0'622'0'0,"6"-7"-500"0"0,3-2 3381 0 0,1 0 1 0 0,19-13 0 0 0,-18 14-2110 0 0,0-1 1 0 0,11-10 0 0 0,14-18 213 0 0,55-73 0 0 0,-90 108-1608 0 0,1 0 0 0 0,-1 1 0 0 0,0-1 0 0 0,0 0 0 0 0,0 0 0 0 0,0 0 0 0 0,0 0 0 0 0,-1 0 0 0 0,1 0 0 0 0,-1 0 0 0 0,1 0 0 0 0,-1 0 0 0 0,0-4 0 0 0,0 6 0 0 0,0 0 0 0 0,0 0 0 0 0,0-1 0 0 0,0 1 0 0 0,0 0 0 0 0,0 0 0 0 0,0 0 0 0 0,0-1 0 0 0,0 1 0 0 0,0 0 0 0 0,0 0 0 0 0,0-1 0 0 0,0 1 0 0 0,0 0 0 0 0,-1 0 0 0 0,1 0 0 0 0,0 0 0 0 0,0-1 0 0 0,0 1 0 0 0,0 0 0 0 0,-1 0 0 0 0,1 0 0 0 0,0 0 0 0 0,0-1 0 0 0,0 1 0 0 0,0 0 0 0 0,-1 0 0 0 0,1 0 0 0 0,0 0 0 0 0,0 0 0 0 0,-1 0 0 0 0,1 0 0 0 0,0 0 0 0 0,0 0 0 0 0,0 0 0 0 0,-1 0 0 0 0,1 0 0 0 0,0 0 0 0 0,0 0 0 0 0,-1 0 0 0 0,1 0 0 0 0,0 0 0 0 0,0 0 0 0 0,-1 0 0 0 0,1 0 0 0 0,0 0 0 0 0,0 0 0 0 0,0 0 0 0 0,-1 0 0 0 0,1 1 0 0 0,-3 0 52 0 0,0 0 0 0 0,0 0 0 0 0,0 0 0 0 0,1 1-1 0 0,-1 0 1 0 0,1-1 0 0 0,-1 1 0 0 0,1 0 0 0 0,-1 0 0 0 0,1 0 0 0 0,0 0-1 0 0,0 1 1 0 0,0-1 0 0 0,0 1 0 0 0,0-1 0 0 0,1 1 0 0 0,-2 3 0 0 0,-4 7 312 0 0,1 1 1 0 0,-6 18 0 0 0,10-26-345 0 0,-11 31 378 0 0,2 1 1 0 0,2 0-1 0 0,-9 71 0 0 0,18-104-347 0 0,-1 1 0 0 0,1 0-1 0 0,1-1 1 0 0,-1 1-1 0 0,1 0 1 0 0,0-1-1 0 0,1 8 1 0 0,-1-11-52 0 0,0-1 0 0 0,-1 1 1 0 0,1-1-1 0 0,0 1 0 0 0,0-1 0 0 0,0 1 0 0 0,0-1 0 0 0,0 1 1 0 0,0-1-1 0 0,0 0 0 0 0,1 0 0 0 0,-1 1 0 0 0,0-1 1 0 0,1 0-1 0 0,-1 0 0 0 0,1 0 0 0 0,-1-1 0 0 0,1 1 1 0 0,0 0-1 0 0,-1-1 0 0 0,1 1 0 0 0,0-1 0 0 0,-1 1 1 0 0,1-1-1 0 0,0 0 0 0 0,3 1 0 0 0,0-1-134 0 0,-1 0-1 0 0,1-1 1 0 0,0 1 0 0 0,-1-1-1 0 0,1 0 1 0 0,0 0-1 0 0,-1 0 1 0 0,1-1 0 0 0,-1 1-1 0 0,0-1 1 0 0,1 0-1 0 0,4-4 1 0 0,-2 1-361 0 0,1 0 1 0 0,-1-1-1 0 0,0 0 0 0 0,-1 0 0 0 0,10-12 1 0 0,6-13-1075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3:43.6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79 1 6912 0 0,'0'0'622'0'0,"0"2"-512"0"0,1 13 1576 0 0,-4 78 12935 0 0,-3-42-13053 0 0,-2-1 0 0 0,-26 83 0 0 0,27-108-1482 0 0,1 1-1 0 0,0-1 1 0 0,2 1-1 0 0,1 0 1 0 0,1 32-1 0 0,2-50-68 0 0,1 0 0 0 0,0 0 0 0 0,3 10 0 0 0,4 1-1663 0 0,-6-17 842 0 0,-1-1 0 0 0,0 1-1 0 0,0-1 1 0 0,0 0 0 0 0,1 1 0 0 0,-1-1 0 0 0,1 0 0 0 0,2 2 0 0 0,9 3-7949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3:43.9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154 330 20959 0 0,'-24'15'668'0'0,"17"-11"-528"0"0,0 0 1 0 0,0 0 0 0 0,0 1 0 0 0,1 0 0 0 0,0 0 0 0 0,0 1-1 0 0,0 0 1 0 0,0 0 0 0 0,1 0 0 0 0,0 1 0 0 0,-5 8 0 0 0,0 7 236 0 0,2 0 1 0 0,0 0-1 0 0,1 0 1 0 0,1 1-1 0 0,2 0 1 0 0,-4 34-1 0 0,8-54-318 0 0,0 0-1 0 0,0 0 0 0 0,0 0 1 0 0,0 0-1 0 0,0 1 1 0 0,1-1-1 0 0,-1 0 0 0 0,1 0 1 0 0,0 0-1 0 0,0 0 0 0 0,0-1 1 0 0,3 6-1 0 0,-3-7-40 0 0,-1 0 1 0 0,1-1-1 0 0,0 1 0 0 0,0 0 0 0 0,0 0 0 0 0,0 0 1 0 0,0 0-1 0 0,0-1 0 0 0,0 1 0 0 0,0-1 0 0 0,0 1 0 0 0,0-1 1 0 0,0 1-1 0 0,1-1 0 0 0,-1 1 0 0 0,0-1 0 0 0,0 0 1 0 0,0 0-1 0 0,1 0 0 0 0,-1 0 0 0 0,0 0 0 0 0,0 0 0 0 0,1 0 1 0 0,-1 0-1 0 0,0 0 0 0 0,0 0 0 0 0,0-1 0 0 0,1 1 1 0 0,-1 0-1 0 0,0-1 0 0 0,0 1 0 0 0,0-1 0 0 0,2 0 1 0 0,4-3-4 0 0,0 0 1 0 0,-1-1 0 0 0,1 1 0 0 0,-1-1-1 0 0,0-1 1 0 0,0 1 0 0 0,0-1 0 0 0,-1 0-1 0 0,0 0 1 0 0,0-1 0 0 0,0 0 0 0 0,5-11-1 0 0,4-10 46 0 0,19-55-1 0 0,-29 72-59 0 0,3-11 3 0 0,-1 0 0 0 0,-1-1 0 0 0,3-29 0 0 0,0-70 41 0 0,-3 31 7 0 0,-3 72 252 0 0,-3-37-1 0 0,1 53-198 0 0,0 0-1 0 0,0 1 1 0 0,0-1-1 0 0,0 0 0 0 0,1 1 1 0 0,-1-1-1 0 0,1 0 1 0 0,0 1-1 0 0,0-1 1 0 0,0 0-1 0 0,0 1 1 0 0,0 0-1 0 0,1-1 1 0 0,-1 1-1 0 0,1 0 1 0 0,2-4-1 0 0,-3 5 864 0 0,2 20-832 0 0,0 0 0 0 0,-2 1-1 0 0,0-1 1 0 0,-2 23 0 0 0,2 38-403 0 0,0-71 106 0 0,0 0 1 0 0,1 0 0 0 0,0 0-1 0 0,0 0 1 0 0,1 0 0 0 0,6 13-1 0 0,-7-19-250 0 0,-1 0 0 0 0,1 0 0 0 0,0 0 0 0 0,0 0 0 0 0,1 0 0 0 0,-1 0 0 0 0,1 0 1 0 0,-1-1-1 0 0,1 1 0 0 0,0-1 0 0 0,5 4 0 0 0,7 2-8930 0 0</inkml:trace>
  <inkml:trace contextRef="#ctx0" brushRef="#br0" timeOffset="1">638 185 6912 0 0,'-17'17'-328'0'0,"0"-1"4406"0"0,6-5 1574 0 0,0 0 1 0 0,-13 16-1 0 0,20-22-5190 0 0,1 1-1 0 0,-1-1 1 0 0,1 1-1 0 0,0-1 1 0 0,-5 13-1 0 0,8-16-402 0 0,0-1 0 0 0,-1 0 0 0 0,1 1-1 0 0,0-1 1 0 0,0 0 0 0 0,0 1 0 0 0,0-1 0 0 0,0 1 0 0 0,0-1-1 0 0,0 0 1 0 0,0 1 0 0 0,1-1 0 0 0,-1 1 0 0 0,0-1 0 0 0,1 0-1 0 0,0 0 1 0 0,-1 1 0 0 0,1-1 0 0 0,-1 0 0 0 0,1 0-1 0 0,0 0 1 0 0,0 1 0 0 0,0-1 0 0 0,0 0 0 0 0,0 0 0 0 0,0 0-1 0 0,0-1 1 0 0,0 1 0 0 0,0 0 0 0 0,0 0 0 0 0,0 0 0 0 0,1-1-1 0 0,-1 1 1 0 0,2 0 0 0 0,11 5-5 0 0,-5-2-29 0 0,-1 0 1 0 0,0 0-1 0 0,0 1 1 0 0,10 7-1 0 0,-16-11-23 0 0,0 1 0 0 0,-1-1 0 0 0,1 1 0 0 0,0 0 0 0 0,-1 0 0 0 0,1 0 0 0 0,-1 0 0 0 0,0 0 0 0 0,0 0 0 0 0,0 0 0 0 0,0 0 0 0 0,0 0 0 0 0,0 1 0 0 0,0-1-1 0 0,-1 0 1 0 0,1 1 0 0 0,-1-1 0 0 0,0 0 0 0 0,0 1 0 0 0,0-1 0 0 0,0 4 0 0 0,-1 1-64 0 0,0-1 1 0 0,-1 0-1 0 0,1 0 0 0 0,-1 0 0 0 0,-1 0 1 0 0,1 0-1 0 0,-1 0 0 0 0,0-1 0 0 0,0 1 1 0 0,-1-1-1 0 0,0 0 0 0 0,0 0 0 0 0,0 0 1 0 0,0-1-1 0 0,-1 1 0 0 0,1-1 0 0 0,-11 6 1 0 0,7-4-119 0 0,-1-1 0 0 0,1 0 0 0 0,-1-1 0 0 0,-1 0 0 0 0,1 0 0 0 0,0-1 0 0 0,-1 0 0 0 0,0-1 0 0 0,0 0 0 0 0,-16 1 0 0 0,8-1-1580 0 0,2 0-21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3:45.1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164 130 18143 0 0,'-3'-5'191'0'0,"0"-1"6"0"0,0 0-1 0 0,1 0 1 0 0,0 0 0 0 0,-1 0-1 0 0,2 0 1 0 0,-1 0-1 0 0,1 0 1 0 0,-1-11-1 0 0,-4-37 3060 0 0,5 54-3149 0 0,1-1-1 0 0,0 1 1 0 0,-1 0-1 0 0,1-1 1 0 0,0 1-1 0 0,-1 0 1 0 0,1-1-1 0 0,0 1 1 0 0,-1 0 0 0 0,1 0-1 0 0,-1-1 1 0 0,1 1-1 0 0,-1 0 1 0 0,1 0-1 0 0,-1 0 1 0 0,1 0-1 0 0,-1-1 1 0 0,1 1-1 0 0,-1 0 1 0 0,1 0-1 0 0,0 0 1 0 0,-2 0-1 0 0,-4 0 452 0 0,2 1-148 0 0,0 0-166 0 0,0 2 93 0 0,1-1-183 0 0,1 0-74 0 0,0 1 7 0 0,-3 6 51 0 0,1 6 10 0 0,2 2-36 0 0,1 9 68 0 0,0-12-25 0 0,-33 401 1350 0 0,29-373-1434 0 0,-30 240-107 0 0,31-237-142 0 0,3-27-38 0 0,-3 21 0 0 0,2-27 66 0 0,1-3-403 0 0,0-13-1693 0 0,1-10 844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3:45.5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10 480 21191 0 0,'-1'-1'84'0'0,"1"0"-1"0"0,-1 0 0 0 0,0 0 0 0 0,0 0 1 0 0,0 0-1 0 0,1 0 0 0 0,-1 0 1 0 0,0 0-1 0 0,1 0 0 0 0,-1 0 0 0 0,1 0 1 0 0,0 0-1 0 0,-1-1 0 0 0,1 1 1 0 0,0 0-1 0 0,0 0 0 0 0,-1 0 0 0 0,1-1 1 0 0,0 1-1 0 0,0 0 0 0 0,0 0 0 0 0,0-1 1 0 0,1 1-1 0 0,-1 0 0 0 0,0 0 1 0 0,1 0-1 0 0,-1 0 0 0 0,0-1 0 0 0,1 1 1 0 0,-1 0-1 0 0,2-2 0 0 0,2-3 20 0 0,1-1 0 0 0,-1 1-1 0 0,1 0 1 0 0,7-6 0 0 0,-2 2 486 0 0,54-66 43 0 0,31-32 596 0 0,-27 24 404 0 0,-49 58-1319 0 0,2 1 0 0 0,35-35 0 0 0,-54 59-302 0 0,0-1 1 0 0,0 0-1 0 0,0 1 1 0 0,1-1-1 0 0,-1 1 1 0 0,1 0-1 0 0,-1 0 1 0 0,1 0-1 0 0,-1 0 1 0 0,1 0-1 0 0,0 1 1 0 0,-1-1-1 0 0,1 1 0 0 0,0-1 1 0 0,4 1-1 0 0,-5 0-5 0 0,0 1-1 0 0,0-1 0 0 0,0 0 0 0 0,0 1 0 0 0,-1-1 0 0 0,1 1 0 0 0,0 0 0 0 0,0-1 0 0 0,0 1 0 0 0,-1 0 0 0 0,1 0 0 0 0,0 0 0 0 0,-1 0 0 0 0,1 1 0 0 0,-1-1 1 0 0,1 0-1 0 0,-1 1 0 0 0,0-1 0 0 0,1 1 0 0 0,-1-1 0 0 0,0 1 0 0 0,0 0 0 0 0,1 2 0 0 0,3 8 0 0 0,0 0-1 0 0,-1 1 1 0 0,-1-1 0 0 0,0 1 0 0 0,3 26-1 0 0,-2 66 41 0 0,-4-100-43 0 0,4 181 62 0 0,-6-128-262 0 0,1-42 176 0 0,0 0 0 0 0,1 0 0 0 0,3 24 0 0 0,-2-35-490 0 0,0 1 0 0 0,1-1 0 0 0,-1 1-1 0 0,1-1 1 0 0,4 8 0 0 0,-3-9-366 0 0,0 0 0 0 0,-1 0 1 0 0,1 0-1 0 0,1 0 0 0 0,-1 0 0 0 0,0-1 1 0 0,6 4-1 0 0,21 14-7519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3:53.1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83 120 6912 0 0,'-8'-12'608'0'0,"-4"-1"-480"0"0,4 1-128 0 0,0-3 0 0 0,-1 0 3264 0 0,3 2 640 0 0,1 1 119 0 0,-1 2 25 0 0,0 0-3312 0 0,1 5-656 0 0,2 2-80 0 0,0 11-1552 0 0,0 4 768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3:52.7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 50 5064 0 0,'9'-14'496'0'0,"-7"12"-1038"0"0,8-9 4071 0 0,-9 9-2557 0 0,0 1 0 0 0,0 0-1 0 0,0-1 1 0 0,-1 1 0 0 0,1 0-1 0 0,-1-1 1 0 0,1 1 0 0 0,-1-1 0 0 0,0 1-1 0 0,1-1 1 0 0,-1 1 0 0 0,0-1 0 0 0,0-1-1 0 0,0 9-194 0 0,-1 0 0 0 0,0 1 0 0 0,-3 9 0 0 0,-1 10-374 0 0,-11 56 337 0 0,-1 15-449 0 0,14-74-285 0 0,-5 90 94 0 0,7-92-154 0 0,2-1 1 0 0,0 1-1 0 0,6 28 1 0 0,-7-46-221 0 0,1-1 1 0 0,0 1 0 0 0,-1 0 0 0 0,1-1 0 0 0,0 1 0 0 0,0-1 0 0 0,1 1 0 0 0,2 4 0 0 0,4-1-1223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3:53.5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14 312 17423 0 0,'-2'-6'247'0'0,"-1"0"-1"0"0,1 0 0 0 0,0 0 0 0 0,1-1 0 0 0,0 1 0 0 0,0 0 0 0 0,0-1 0 0 0,1 1 0 0 0,0-8 0 0 0,1-8 833 0 0,6-29-1 0 0,-4 33 180 0 0,3-10-110 0 0,15-43-1 0 0,-8 30 218 0 0,-13 41-1352 0 0,0-1-1 0 0,0 0 1 0 0,0 1 0 0 0,0-1-1 0 0,1 0 1 0 0,-1 1-1 0 0,0-1 1 0 0,0 0 0 0 0,1 1-1 0 0,-1-1 1 0 0,1 1-1 0 0,-1-1 1 0 0,0 1-1 0 0,1-1 1 0 0,-1 1 0 0 0,1-1-1 0 0,0 0 1 0 0,-1 1-5 0 0,1 0 0 0 0,-1 0 0 0 0,0 0 0 0 0,0 0 0 0 0,1 0 0 0 0,-1 1 0 0 0,0-1 0 0 0,0 0 0 0 0,1 0 0 0 0,-1 0 0 0 0,0 0 0 0 0,0 0 0 0 0,1 1 0 0 0,-1-1 0 0 0,0 0 0 0 0,0 0 0 0 0,0 0 0 0 0,1 1 0 0 0,-1-1 0 0 0,0 0 0 0 0,0 0 0 0 0,0 0 0 0 0,0 1 0 0 0,1-1 0 0 0,-1 0 0 0 0,0 1 1 0 0,0-1-1 0 0,9 29 295 0 0,-8-23-282 0 0,2 5-20 0 0,11 40 54 0 0,2-1 0 0 0,24 54-1 0 0,-39-101-2 0 0,1 0 0 0 0,0 0-1 0 0,0 1 1 0 0,0-1 0 0 0,0-1-1 0 0,0 1 1 0 0,1 0-1 0 0,-1 0 1 0 0,1-1 0 0 0,-1 1-1 0 0,1-1 1 0 0,0 0 0 0 0,5 3-1 0 0,-6-4-13 0 0,0-1 0 0 0,0 1 0 0 0,0-1 0 0 0,0 1 1 0 0,0-1-1 0 0,0 0 0 0 0,1 0 0 0 0,-1 0 0 0 0,0 0 0 0 0,0 0 0 0 0,0 0 0 0 0,0 0 0 0 0,0-1 0 0 0,0 1 0 0 0,0-1 0 0 0,0 0 0 0 0,0 1 1 0 0,0-1-1 0 0,0 0 0 0 0,-1 0 0 0 0,1 0 0 0 0,0 0 0 0 0,-1-1 0 0 0,4-2 0 0 0,6-7 74 0 0,-1 0 0 0 0,1-1 0 0 0,-2 0 0 0 0,0-1 0 0 0,12-22-1 0 0,0 1-1 0 0,-7 12-438 0 0,-2-1 0 0 0,20-48-1 0 0,-21 38-931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3:54.0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12 139 13824 0 0,'0'-16'1056'0'0,"5"-51"-28"0"0,-3 45 447 0 0,-2 21-1396 0 0,0-3 249 0 0,0 1 0 0 0,1 0 1 0 0,-1 0-1 0 0,1 0 0 0 0,0-1 0 0 0,0 1 0 0 0,0 0 0 0 0,2-4 1282 0 0,-3 8-1528 0 0,1 0 0 0 0,-1 0 1 0 0,1 0-1 0 0,-1 0 0 0 0,0 0 0 0 0,1 0 1 0 0,-1 0-1 0 0,0 0 0 0 0,0 0 0 0 0,0 0 1 0 0,1 0-1 0 0,-1 0 0 0 0,0 0 1 0 0,-1 2-1 0 0,1-1 48 0 0,2 99 273 0 0,-12 102 0 0 0,3-108-247 0 0,2-13 35 0 0,-4 114 794 0 0,9-195-980 0 0,-1 12 98 0 0,1 0 1 0 0,1 0-1 0 0,0 0 0 0 0,1 0 1 0 0,0 0-1 0 0,5 13 0 0 0,-7-26-95 0 0,0 1 0 0 0,0-1 0 0 0,1 0 0 0 0,-1 1 0 0 0,0-1 0 0 0,0 1 0 0 0,1-1 0 0 0,-1 0 0 0 0,0 1 0 0 0,1-1-1 0 0,-1 0 1 0 0,0 1 0 0 0,1-1 0 0 0,-1 0 0 0 0,0 0 0 0 0,1 1 0 0 0,-1-1 0 0 0,1 0 0 0 0,-1 0 0 0 0,1 0 0 0 0,-1 1 0 0 0,0-1 0 0 0,1 0 0 0 0,-1 0 0 0 0,1 0-1 0 0,-1 0 1 0 0,1 0 0 0 0,-1 0 0 0 0,1 0 0 0 0,-1 0 0 0 0,1 0 0 0 0,-1 0 0 0 0,1 0 0 0 0,-1 0 0 0 0,0 0 0 0 0,1-1 0 0 0,-1 1 0 0 0,1 0 0 0 0,-1 0 0 0 0,1 0-1 0 0,-1-1 1 0 0,0 1 0 0 0,1 0 0 0 0,-1 0 0 0 0,0-1 0 0 0,1 1 0 0 0,-1-1 0 0 0,18-17 130 0 0,14-26-47 0 0,62-84 117 0 0,-78 106-19 0 0,-2-1 1 0 0,12-24 0 0 0,-12 21 384 0 0,21-30 1 0 0,-34 54-526 0 0,1 1 0 0 0,-1-1 0 0 0,0 1 0 0 0,0-1 0 0 0,1 1 1 0 0,-1-1-1 0 0,1 1 0 0 0,-1 0 0 0 0,1 0 0 0 0,0 0 0 0 0,-1 0 0 0 0,3-1 0 0 0,-4 2-34 0 0,1 0-1 0 0,-1 0 1 0 0,1 0 0 0 0,-1 0-1 0 0,1 0 1 0 0,-1 0 0 0 0,1 0-1 0 0,-1 0 1 0 0,0 0 0 0 0,1 0-1 0 0,-1 0 1 0 0,1 0 0 0 0,-1 0-1 0 0,1 0 1 0 0,-1 1 0 0 0,0-1-1 0 0,1 0 1 0 0,-1 0 0 0 0,1 0-1 0 0,0 1 1 0 0,-1 0 0 0 0,1 0 0 0 0,0 0 0 0 0,-1-1 1 0 0,1 1-1 0 0,0 0 0 0 0,-1 0 0 0 0,1 0 0 0 0,-1 0 0 0 0,0 0 0 0 0,1 0 1 0 0,-1 0-1 0 0,1 1 0 0 0,1 10-24 0 0,0 1 1 0 0,0-1 0 0 0,-1 0-1 0 0,-1 0 1 0 0,-1 18-1 0 0,-12 62 213 0 0,0 2-401 0 0,13-82-17 0 0,-1 0 0 0 0,2 0 0 0 0,-1 0 1 0 0,2 0-1 0 0,4 20 0 0 0,-6-31 122 0 0,1 0 1 0 0,-1 0-1 0 0,1 1 0 0 0,-1-1 0 0 0,1 0 0 0 0,-1 0 0 0 0,1 0 1 0 0,-1 0-1 0 0,1 0 0 0 0,0 0 0 0 0,0 0 0 0 0,-1 0 1 0 0,1 0-1 0 0,0-1 0 0 0,1 2 0 0 0,7-1-2831 0 0,1-7-3474 0 0,-1-5-1157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3:54.3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0 241 17567 0 0,'0'0'1338'0'0,"7"2"-772"0"0,-2-1-479 0 0,-1 0 0 0 0,0 0 0 0 0,1 0-1 0 0,0-1 1 0 0,-1 0 0 0 0,1 0-1 0 0,-1 0 1 0 0,1 0 0 0 0,-1-1 0 0 0,6-1-1 0 0,6-2 791 0 0,22-8 0 0 0,-26 8-576 0 0,-1-1-1 0 0,0 0 0 0 0,0-1 1 0 0,0 0-1 0 0,13-11 0 0 0,-18 12-125 0 0,1-1-1 0 0,-1 0 1 0 0,0 0-1 0 0,-1-1 0 0 0,1 1 1 0 0,-1-1-1 0 0,-1-1 1 0 0,7-10-1 0 0,-7 10-162 0 0,1-3-4 0 0,0 1 0 0 0,4-15 0 0 0,-8 22 27 0 0,0 0 0 0 0,-1 0 1 0 0,1-1-1 0 0,-1 1 0 0 0,0 0 0 0 0,1 0 0 0 0,-1 0 0 0 0,-1 0 0 0 0,1 0 1 0 0,0-1-1 0 0,-1 1 0 0 0,0 0 0 0 0,-1-4 0 0 0,2 6-22 0 0,-1 0 0 0 0,1 1 0 0 0,0-1 0 0 0,0 0-1 0 0,-1 1 1 0 0,1-1 0 0 0,-1 0 0 0 0,1 1 0 0 0,0-1 0 0 0,-1 0-1 0 0,1 1 1 0 0,-1-1 0 0 0,1 1 0 0 0,-1-1 0 0 0,0 1 0 0 0,1 0-1 0 0,-1-1 1 0 0,0 1 0 0 0,1-1 0 0 0,-1 1 0 0 0,0 0 0 0 0,1 0-1 0 0,-1-1 1 0 0,0 1 0 0 0,1 0 0 0 0,-2 0 0 0 0,0 0 5 0 0,1 0 0 0 0,0 1 0 0 0,-1-1-1 0 0,1 0 1 0 0,-1 1 0 0 0,1-1 0 0 0,0 1 0 0 0,0 0 0 0 0,-1-1 0 0 0,1 1 0 0 0,0 0 0 0 0,-2 1 0 0 0,-3 4 48 0 0,0 0 0 0 0,0 0-1 0 0,-7 10 1 0 0,13-16-62 0 0,-11 15 52 0 0,-6 6 129 0 0,2 1 0 0 0,-22 40 1 0 0,33-54-151 0 0,1-1 0 0 0,0 0 1 0 0,0 1-1 0 0,1 0 0 0 0,0-1 0 0 0,1 1 1 0 0,0 0-1 0 0,0 0 0 0 0,0 0 0 0 0,1 0 0 0 0,0 0 1 0 0,1 0-1 0 0,2 13 0 0 0,-2-15-26 0 0,1 0 0 0 0,-1 0-1 0 0,2 0 1 0 0,-1 0 0 0 0,1-1 0 0 0,-1 0-1 0 0,1 1 1 0 0,1-1 0 0 0,-1 0 0 0 0,1 0-1 0 0,0-1 1 0 0,0 1 0 0 0,0-1 0 0 0,7 5-1 0 0,-7-6-157 0 0,-1-1 1 0 0,1 0-1 0 0,0 1 0 0 0,1-2 0 0 0,-1 1 0 0 0,0 0 0 0 0,0-1 0 0 0,1 0 0 0 0,-1 0 0 0 0,1 0 1 0 0,-1-1-1 0 0,1 1 0 0 0,-1-1 0 0 0,1 0 0 0 0,-1 0 0 0 0,1-1 0 0 0,-1 1 0 0 0,0-1 0 0 0,9-3 1 0 0,13-5-6091 0 0,-1-4-1923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6:31:40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262 19 3680 0 0,'0'0'7416'0'0,"-3"-10"-3690"0"0,1 9-3530 0 0,0 0-1 0 0,0 0 0 0 0,0 0 1 0 0,0 0-1 0 0,0 0 0 0 0,0 1 1 0 0,0-1-1 0 0,0 1 0 0 0,-1-1 1 0 0,1 1-1 0 0,0 0 0 0 0,0 0 1 0 0,0 0-1 0 0,0 0 0 0 0,-1 0 1 0 0,1 0-1 0 0,0 0 0 0 0,0 1 1 0 0,0-1-1 0 0,0 1 0 0 0,0 0 1 0 0,0 0-1 0 0,0 0 0 0 0,0 0 1 0 0,-2 1-1 0 0,-4 3 98 0 0,0-1-1 0 0,1 1 1 0 0,0 1-1 0 0,0-1 1 0 0,-7 8 0 0 0,-5 7 168 0 0,1 1 0 0 0,0 0 1 0 0,-27 46-1 0 0,37-54-239 0 0,1 1-1 0 0,0 1 0 0 0,1-1 1 0 0,1 1-1 0 0,0 0 1 0 0,1 1-1 0 0,0-1 1 0 0,-1 22-1 0 0,4-35-218 0 0,1 1-1 0 0,0 0 1 0 0,0-1 0 0 0,0 1-1 0 0,0-1 1 0 0,1 1-1 0 0,-1 0 1 0 0,1-1 0 0 0,-1 1-1 0 0,1-1 1 0 0,0 1-1 0 0,0-1 1 0 0,0 1 0 0 0,0-1-1 0 0,1 0 1 0 0,-1 1-1 0 0,1-1 1 0 0,-1 0 0 0 0,1 0-1 0 0,0 0 1 0 0,-1 0-1 0 0,1 0 1 0 0,0-1-1 0 0,0 1 1 0 0,1 0 0 0 0,-1-1-1 0 0,0 0 1 0 0,0 1-1 0 0,1-1 1 0 0,-1 0 0 0 0,5 1-1 0 0,0 0 32 0 0,1-1 0 0 0,-1 0 0 0 0,1 0 0 0 0,-1-1 0 0 0,1 0 0 0 0,-1 0 0 0 0,1 0-1 0 0,-1-1 1 0 0,1 0 0 0 0,8-3 0 0 0,2-1-863 0 0,-1-1 0 0 0,21-10-1 0 0,-10 4-642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3:54.7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49 72 11976 0 0,'-18'-6'621'0'0,"16"4"13"0"0,-1 1 0 0 0,0-1 0 0 0,1 1 0 0 0,-1-1 0 0 0,1 0 0 0 0,-1 0 0 0 0,-2-4 0 0 0,4 5-479 0 0,0 1 0 0 0,1-1-1 0 0,-1 0 1 0 0,0 0-1 0 0,1 0 1 0 0,-1 0 0 0 0,1 0-1 0 0,-1 0 1 0 0,1 0-1 0 0,0 0 1 0 0,-1 0 0 0 0,1 0-1 0 0,0 0 1 0 0,0 0 0 0 0,0 0-1 0 0,0 0 1 0 0,0 0-1 0 0,0 0 1 0 0,0 0 0 0 0,0 0-1 0 0,0 0 1 0 0,0 0 0 0 0,0 0-1 0 0,1 0 1 0 0,-1 0-1 0 0,0 0 1 0 0,1 0 0 0 0,-1 0-1 0 0,1 0 1 0 0,-1 0-1 0 0,1 0 1 0 0,0 0 0 0 0,-1 0-1 0 0,1 1 1 0 0,0-1 0 0 0,-1 0-1 0 0,1 0 1 0 0,0 1-1 0 0,0-1 1 0 0,0 1 0 0 0,0-1-1 0 0,1 0 1 0 0,0 0-115 0 0,0 0 0 0 0,-1 0 0 0 0,1 0 0 0 0,0 0 0 0 0,0 0 1 0 0,0 0-1 0 0,0 1 0 0 0,0-1 0 0 0,1 1 0 0 0,-1 0 0 0 0,0-1 0 0 0,0 1 0 0 0,0 0 0 0 0,0 0 0 0 0,0 1 1 0 0,0-1-1 0 0,0 0 0 0 0,1 1 0 0 0,-1-1 0 0 0,0 1 0 0 0,0-1 0 0 0,0 1 0 0 0,0 0 0 0 0,0 0 0 0 0,-1 0 1 0 0,1 0-1 0 0,0 0 0 0 0,0 1 0 0 0,-1-1 0 0 0,1 0 0 0 0,-1 1 0 0 0,2 1 0 0 0,3 4-49 0 0,0-1-1 0 0,0 1 1 0 0,-1 0 0 0 0,0 1-1 0 0,-1-1 1 0 0,6 12-1 0 0,-1 4 59 0 0,0 1 0 0 0,-2 0-1 0 0,7 45 1 0 0,-10-38 206 0 0,-2 0-1 0 0,-3 57 1 0 0,-1-23 42 0 0,1-49 36 0 0,0-15 173 0 0,1-8-216 0 0,1-13-71 0 0,0-1-1 0 0,2 1 0 0 0,0 0 0 0 0,8-23 0 0 0,30-78-98 0 0,-28 84 93 0 0,0 5-1470 0 0,22-39 0 0 0,-32 68 335 0 0,-1-1 0 0 0,1 0 0 0 0,0 1 1 0 0,0 0-1 0 0,1 0 0 0 0,-1 0 0 0 0,8-5 0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3:55.0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43 562 10136 0 0,'0'4'213'0'0,"-1"0"0"0"0,0 0 0 0 0,0 0 0 0 0,-3 8 0 0 0,-1 3 218 0 0,-12 60 9712 0 0,12-49-9405 0 0,1 0 1 0 0,0 38 0 0 0,3-61-838 0 0,1 1-1 0 0,1-1 0 0 0,-1 0 1 0 0,0 0-1 0 0,1 0 1 0 0,-1 0-1 0 0,1 0 0 0 0,0 0 1 0 0,2 4-1 0 0,2-2-560 0 0</inkml:trace>
  <inkml:trace contextRef="#ctx0" brushRef="#br0" timeOffset="1">321 43 23039 0 0,'3'-41'2550'0'0,"-3"40"-1954"0"0,8 20 270 0 0,-5-4-706 0 0,0 0 1 0 0,0 28-1 0 0,1 0-65 0 0,36 363-25 0 0,-25-235-2862 0 0,-12-146 1260 0 0,1-2-18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3:55.4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3 5064 0 0,'-1'-2'23483'0'0,"14"9"-23229"0"0,-8-4 299 0 0,18 12-260 0 0,-16-10-470 0 0,1 1 0 0 0,0-1 1 0 0,0-1-1 0 0,0 1 0 0 0,0-2 0 0 0,0 1 0 0 0,1-1 1 0 0,0 0-1 0 0,14 2 0 0 0,-4-3-370 0 0,-1-2 0 0 0,1 0 0 0 0,-1-1 0 0 0,27-6 0 0 0,69-20-3079 0 0,-113 27 3518 0 0,49-13-7742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3:55.8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373 14 5064 0 0,'-17'-9'1001'0'0,"13"8"379"0"0,1 0-1 0 0,-1 0 1 0 0,0 1-1 0 0,1-1 1 0 0,-1 1-1 0 0,0-1 1 0 0,-5 1-1 0 0,2 1-710 0 0,1 0 1 0 0,0 0-1 0 0,0 0 0 0 0,-7 3 0 0 0,5-1-603 0 0,1 0 0 0 0,0 0 0 0 0,0 1 0 0 0,0 0 0 0 0,0 0 0 0 0,0 1 0 0 0,-8 7 0 0 0,-17 19 322 0 0,2 1-1 0 0,2 2 0 0 0,0 1 0 0 0,-42 73 0 0 0,64-98-230 0 0,1 1 0 0 0,0 0 0 0 0,-4 14 0 0 0,8-21-158 0 0,0-1-1 0 0,0 0 1 0 0,0 1 0 0 0,1-1 0 0 0,-1 1-1 0 0,1-1 1 0 0,0 1 0 0 0,0 0 0 0 0,1-1 0 0 0,-1 1-1 0 0,1-1 1 0 0,-1 1 0 0 0,1-1 0 0 0,0 0-1 0 0,2 5 1 0 0,-2-6 1 0 0,0-1-1 0 0,0 0 1 0 0,1 1 0 0 0,-1-1-1 0 0,0 0 1 0 0,0 0-1 0 0,1 0 1 0 0,-1 0-1 0 0,1 0 1 0 0,-1 0 0 0 0,1 0-1 0 0,-1-1 1 0 0,1 1-1 0 0,0-1 1 0 0,-1 1 0 0 0,1-1-1 0 0,0 1 1 0 0,-1-1-1 0 0,1 0 1 0 0,0 0-1 0 0,-1 0 1 0 0,1 0 0 0 0,0 0-1 0 0,-1 0 1 0 0,1 0-1 0 0,0-1 1 0 0,2 0-1 0 0,8-1 58 0 0,-1-1 0 0 0,21-9 0 0 0,-25 9 46 0 0,6-3 33 0 0,0 0 0 0 0,0-1 0 0 0,-1-1 0 0 0,0 0 0 0 0,0 0 0 0 0,-1-1 0 0 0,0-1 0 0 0,15-17 0 0 0,2-7 163 0 0,35-55-1 0 0,-61 87-278 0 0,1-3 132 0 0,0 1 1 0 0,0 0-1 0 0,0 0 1 0 0,1 0 0 0 0,0 0-1 0 0,0 1 1 0 0,4-4-1 0 0,-7 6-125 0 0,0 1 1 0 0,0-1-1 0 0,0 1 0 0 0,-1-1 1 0 0,1 1-1 0 0,0 0 0 0 0,0-1 0 0 0,0 1 1 0 0,0 0-1 0 0,0 0 0 0 0,0 0 0 0 0,0 0 1 0 0,0-1-1 0 0,0 1 0 0 0,0 0 1 0 0,0 1-1 0 0,0-1 0 0 0,0 0 0 0 0,0 0 1 0 0,0 0-1 0 0,0 1 0 0 0,0-1 1 0 0,0 0-1 0 0,0 1 0 0 0,0-1 0 0 0,0 1 1 0 0,0-1-1 0 0,0 1 0 0 0,0 0 1 0 0,-1-1-1 0 0,1 1 0 0 0,0 0 0 0 0,0-1 1 0 0,-1 1-1 0 0,1 0 0 0 0,-1 0 0 0 0,1 0 1 0 0,0-1-1 0 0,-1 1 0 0 0,0 0 1 0 0,1 0-1 0 0,0 1 0 0 0,4 12 11 0 0,0 0-1 0 0,-1 0 1 0 0,0 0-1 0 0,-1 1 1 0 0,3 28-1 0 0,-3-15 18 0 0,-2-20-68 0 0,0 2-50 0 0,1 1 1 0 0,-1-1 0 0 0,2 0 0 0 0,-1 0 0 0 0,1 0-1 0 0,1 0 1 0 0,0 0 0 0 0,9 16 0 0 0,-8-19-303 0 0,-3-4-150 0 0,0 0 0 0 0,0 0-1 0 0,1 0 1 0 0,-1 0 0 0 0,1 0 0 0 0,0 0 0 0 0,0 0 0 0 0,0-1-1 0 0,0 1 1 0 0,5 2 0 0 0,-2-3-1384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3:56.2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18 346 5064 0 0,'-2'-1'786'0'0,"1"0"1"0"0,-1 0-1 0 0,1 0 1 0 0,0 0-1 0 0,-1 0 1 0 0,1-1 0 0 0,0 1-1 0 0,0 0 1 0 0,0-1-1 0 0,-1-1 1 0 0,1 2-431 0 0,1 0 1 0 0,-1 1 0 0 0,1-1 0 0 0,0 0 0 0 0,0 0-1 0 0,-1 0 1 0 0,1 0 0 0 0,0 0 0 0 0,0 0-1 0 0,0 0 1 0 0,0 0 0 0 0,0 1 0 0 0,0-1 0 0 0,1-2-1 0 0,0 0 222 0 0,0 0 0 0 0,1 0-1 0 0,-1 0 1 0 0,1 0-1 0 0,0 0 1 0 0,0 0 0 0 0,4-5-1 0 0,5-6 781 0 0,7-20 583 0 0,15-41 1 0 0,9-18-712 0 0,-42 92-1228 0 0,0 1-1 0 0,0 0 1 0 0,0 0 0 0 0,0 0-1 0 0,0 0 1 0 0,0-1 0 0 0,0 1-1 0 0,0 0 1 0 0,0 0 0 0 0,0 0-1 0 0,0 0 1 0 0,0-1 0 0 0,1 1-1 0 0,-1 0 1 0 0,0 0-1 0 0,0 0 1 0 0,0 0 0 0 0,0 0-1 0 0,0 0 1 0 0,0-1 0 0 0,1 1-1 0 0,-1 0 1 0 0,0 0 0 0 0,0 0-1 0 0,0 0 1 0 0,0 0 0 0 0,1 0-1 0 0,-1 0 1 0 0,0 0 0 0 0,0 0-1 0 0,0 0 1 0 0,0 0-1 0 0,1 0 1 0 0,-1 0 0 0 0,0 0-1 0 0,0 0 1 0 0,0 0 0 0 0,1 0-1 0 0,-1 0 1 0 0,0 0 0 0 0,0 0-1 0 0,0 0 1 0 0,0 0 0 0 0,1 0-1 0 0,-1 0 1 0 0,0 0 0 0 0,0 0-1 0 0,0 1 1 0 0,0-1-1 0 0,0 0 1 0 0,1 0 0 0 0,-1 0-1 0 0,0 0 1 0 0,0 0 0 0 0,0 0-1 0 0,0 1 1 0 0,0-1 0 0 0,0 0-1 0 0,0 0 1 0 0,1 0 0 0 0,2 9 33 0 0,-3-9-35 0 0,5 17 0 0 0,3 32 0 0 0,2 6 0 0 0,-9-48 2 0 0,1 1 21 0 0,0-1 1 0 0,1 1-1 0 0,5 12 0 0 0,-7-18-13 0 0,0-1 0 0 0,0 1 0 0 0,-1-1-1 0 0,1 1 1 0 0,0-1 0 0 0,1 0 0 0 0,-1 1 0 0 0,0-1-1 0 0,0 0 1 0 0,0 0 0 0 0,1 0 0 0 0,-1 0 0 0 0,1 0 0 0 0,-1 0-1 0 0,1 0 1 0 0,-1-1 0 0 0,1 1 0 0 0,-1 0 0 0 0,1-1-1 0 0,0 1 1 0 0,-1-1 0 0 0,1 0 0 0 0,3 1 0 0 0,-3-1 47 0 0,0-1 1 0 0,0 1 0 0 0,0-1 0 0 0,0 1-1 0 0,0-1 1 0 0,-1 1 0 0 0,1-1 0 0 0,0 0 0 0 0,0 0-1 0 0,0 0 1 0 0,-1 0 0 0 0,1 0 0 0 0,-1 0-1 0 0,1-1 1 0 0,-1 1 0 0 0,1 0 0 0 0,1-3-1 0 0,3-3-159 0 0,0-1 0 0 0,6-11-1 0 0,-2 3 173 0 0,12-17 218 0 0,19-25-1351 0 0,-35 50 630 0 0,1 1 0 0 0,-1 0 1 0 0,1 1-1 0 0,1-1 0 0 0,11-7 0 0 0,75-35-5769 0 0,-56 33 3971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3:56.6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171 0 7368 0 0,'-7'0'666'0'0,"2"0"-19"0"0,-1 1 0 0 0,1-1-1 0 0,-1 1 1 0 0,1 0-1 0 0,-1 1 1 0 0,1-1-1 0 0,0 1 1 0 0,0 0 0 0 0,0 0-1 0 0,0 0 1 0 0,0 1-1 0 0,-8 5 1 0 0,7-3 229 0 0,0 1-1 0 0,0-1 1 0 0,0 1 0 0 0,1 0-1 0 0,0 0 1 0 0,0 1 0 0 0,0 0 0 0 0,-3 8-1 0 0,2-4 154 0 0,1 1-1 0 0,0 1 0 0 0,0-1 0 0 0,-3 20 0 0 0,5-19-982 0 0,1 1 0 0 0,1-1 0 0 0,0 27 0 0 0,1-38-43 0 0,0 1 1 0 0,1 0-1 0 0,-1-1 1 0 0,1 1-1 0 0,-1 0 1 0 0,1-1-1 0 0,0 1 1 0 0,0-1-1 0 0,0 1 1 0 0,0-1 0 0 0,0 0-1 0 0,1 1 1 0 0,-1-1-1 0 0,1 0 1 0 0,-1 0-1 0 0,1 0 1 0 0,3 3-1 0 0,-2-3-13 0 0,0 0 1 0 0,0 0-1 0 0,0-1 0 0 0,0 1 0 0 0,0-1 0 0 0,1 1 1 0 0,-1-1-1 0 0,1 0 0 0 0,-1 0 0 0 0,1-1 1 0 0,5 1-1 0 0,4 0-209 0 0,0-2 0 0 0,0 1 0 0 0,0-2 1 0 0,0 0-1 0 0,25-6 0 0 0,-16 1-42 0 0,0-1 1 0 0,-1-1-1 0 0,0 0 0 0 0,-1-2 0 0 0,0 0 0 0 0,0-2 1 0 0,-1 0-1 0 0,-1-1 0 0 0,21-19 0 0 0,-34 28 270 0 0,0-1-1 0 0,0 0 1 0 0,-1 0-1 0 0,0 0 1 0 0,0-1-1 0 0,5-9 1 0 0,-8 13 156 0 0,1-1 1 0 0,-1 1-1 0 0,0 0 1 0 0,0-1-1 0 0,0 1 1 0 0,-1 0-1 0 0,1-1 0 0 0,-1 1 1 0 0,0-1-1 0 0,0 1 1 0 0,0 0-1 0 0,0-1 0 0 0,-1 1 1 0 0,1-1-1 0 0,-1 1 1 0 0,-2-5-1 0 0,3 7-94 0 0,0 0 1 0 0,-1-1-1 0 0,1 1 0 0 0,-1 0 1 0 0,0 0-1 0 0,1 0 0 0 0,-1 0 1 0 0,0 0-1 0 0,1 0 0 0 0,-1 0 1 0 0,0 0-1 0 0,0 0 0 0 0,0 0 1 0 0,0 1-1 0 0,0-1 0 0 0,0 0 1 0 0,0 1-1 0 0,0-1 0 0 0,-1 1 1 0 0,1-1-1 0 0,0 1 0 0 0,0-1 1 0 0,-2 0-1 0 0,2 2-21 0 0,0-1 0 0 0,-1 0 1 0 0,1 0-1 0 0,0 1 0 0 0,0-1 0 0 0,0 0 1 0 0,0 1-1 0 0,0-1 0 0 0,0 1 0 0 0,1-1 0 0 0,-1 1 1 0 0,0-1-1 0 0,0 1 0 0 0,0 0 0 0 0,0 0 0 0 0,1-1 1 0 0,-1 1-1 0 0,0 0 0 0 0,1 0 0 0 0,-1 0 0 0 0,0 0 1 0 0,1 0-1 0 0,0 0 0 0 0,-1 0 0 0 0,1 0 0 0 0,-1 0 1 0 0,1 0-1 0 0,0 1 0 0 0,-4 10-55 0 0,1 0 0 0 0,1 1 0 0 0,0-1 0 0 0,0 1 0 0 0,2-1 0 0 0,-1 1 1 0 0,2-1-1 0 0,-1 1 0 0 0,2-1 0 0 0,0 0 0 0 0,0 1 0 0 0,7 19 0 0 0,-7-27-145 0 0,1 0 0 0 0,-1 0 0 0 0,1 0 0 0 0,-1-1 0 0 0,1 1 0 0 0,0-1-1 0 0,1 0 1 0 0,-1 0 0 0 0,1 0 0 0 0,5 4 0 0 0,-5-5-339 0 0,-1 0 1 0 0,1-1-1 0 0,0 1 0 0 0,1-1 0 0 0,-1 0 0 0 0,0 0 1 0 0,6 2-1 0 0,10 1-1542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3:57.0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266 46 3680 0 0,'-6'-6'381'0'0,"-8"-10"2272"0"0,11 13-1301 0 0,0 1 0 0 0,1 0 0 0 0,-1-1 0 0 0,0 1 0 0 0,0 0 0 0 0,-5-1 0 0 0,6 2-414 0 0,-1 0 1 0 0,0 0-1 0 0,0 0 0 0 0,0 0 1 0 0,0 1-1 0 0,0-1 0 0 0,-5 1 1 0 0,-15 3-1765 0 0,14-1 1059 0 0,1 1 0 0 0,1 0 0 0 0,-1 1 0 0 0,0 0 0 0 0,1 0 0 0 0,0 0 0 0 0,0 1 0 0 0,0 0 0 0 0,-9 9 0 0 0,5-3 158 0 0,0 0 1 0 0,0 1 0 0 0,1 1-1 0 0,-9 15 1 0 0,15-22-275 0 0,1-1 0 0 0,0 1 1 0 0,1-1-1 0 0,-1 1 0 0 0,1 0 0 0 0,0 0 0 0 0,1 0 0 0 0,-2 11 0 0 0,2-15-102 0 0,1 0-1 0 0,0 0 1 0 0,0 0 0 0 0,1-1-1 0 0,-1 1 1 0 0,0 0 0 0 0,1 0-1 0 0,-1-1 1 0 0,1 1 0 0 0,-1 0-1 0 0,1-1 1 0 0,0 1 0 0 0,-1-1-1 0 0,1 1 1 0 0,0 0 0 0 0,0-1-1 0 0,0 0 1 0 0,1 1-1 0 0,-1-1 1 0 0,0 0 0 0 0,0 1-1 0 0,1-1 1 0 0,-1 0 0 0 0,1 0-1 0 0,-1 0 1 0 0,1 0 0 0 0,-1-1-1 0 0,1 1 1 0 0,0 0 0 0 0,-1-1-1 0 0,1 1 1 0 0,0-1 0 0 0,3 1-1 0 0,0 0 1 0 0,0 0-1 0 0,0-1 0 0 0,0 0 1 0 0,0 0-1 0 0,1 0 1 0 0,-1 0-1 0 0,0-1 1 0 0,0 0-1 0 0,0 0 1 0 0,0 0-1 0 0,0-1 0 0 0,0 0 1 0 0,0 0-1 0 0,0 0 1 0 0,-1 0-1 0 0,1-1 1 0 0,-1 0-1 0 0,1 0 0 0 0,6-6 1 0 0,5-6-37 0 0,-1-1 1 0 0,0 0 0 0 0,17-26-1 0 0,-21 28-145 0 0,-6 7 126 0 0,13-17-1678 0 0,28-28 1 0 0,-30 38 60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3:57.4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92 736 21191 0 0,'0'0'1027'0'0,"-5"-11"254"0"0,-1-8-896 0 0,0 0 0 0 0,2 0 1 0 0,1 0-1 0 0,0-1 0 0 0,0-24 0 0 0,2 29-212 0 0,1 10-104 0 0,-8-147 1901 0 0,9 126-1564 0 0,1-1 1 0 0,0 1-1 0 0,12-46 0 0 0,-7 47 27 0 0,1 0 0 0 0,21-47-1 0 0,-24 62-354 0 0,1 0-1 0 0,0 1 1 0 0,1-1-1 0 0,0 1 0 0 0,0 0 1 0 0,1 1-1 0 0,0 0 0 0 0,0 0 1 0 0,13-8-1 0 0,-13 10-77 0 0,1 1-1 0 0,-1 0 1 0 0,1 1 0 0 0,0-1-1 0 0,1 2 1 0 0,-1-1 0 0 0,1 2 0 0 0,-1-1-1 0 0,20-1 1 0 0,-25 3-32 0 0,0 1 0 0 0,0 0 0 0 0,1 0 0 0 0,-1 0 0 0 0,0 1 0 0 0,1-1 0 0 0,-1 1 0 0 0,0 0 0 0 0,0 1 0 0 0,0-1 0 0 0,0 1 0 0 0,0-1 0 0 0,0 1 0 0 0,0 0 0 0 0,-1 1 0 0 0,1-1 0 0 0,-1 1 0 0 0,1-1 0 0 0,-1 1 0 0 0,0 0 0 0 0,0 0 0 0 0,0 0 0 0 0,-1 1 0 0 0,5 6 0 0 0,-2-1-134 0 0,-1-1-1 0 0,0 1 1 0 0,-1 0 0 0 0,1 0-1 0 0,-2 1 1 0 0,0-1-1 0 0,0 0 1 0 0,0 1-1 0 0,-1 15 1 0 0,-1-14-885 0 0,0 0-1 0 0,-1 0 1 0 0,-1 0 0 0 0,-3 17-1 0 0,-3-5-7815 0 0</inkml:trace>
  <inkml:trace contextRef="#ctx0" brushRef="#br0" timeOffset="1">39 408 23039 0 0,'-3'0'278'0'0,"-1"1"-1"0"0,1 0 0 0 0,0-1 1 0 0,0 1-1 0 0,0 0 0 0 0,0 0 1 0 0,-1 1-1 0 0,-2 1 0 0 0,6-3-248 0 0,0 0 0 0 0,-1 0 1 0 0,1 0-1 0 0,0 1 0 0 0,-1-1 0 0 0,1 0 0 0 0,-1 0 0 0 0,1 0 0 0 0,0 1 1 0 0,-1-1-1 0 0,1 0 0 0 0,0 1 0 0 0,0-1 0 0 0,-1 0 0 0 0,1 0 0 0 0,0 1 1 0 0,0-1-1 0 0,-1 0 0 0 0,1 1 0 0 0,0-1 0 0 0,0 1 0 0 0,0-1 0 0 0,0 0 0 0 0,-1 1 1 0 0,1-1-1 0 0,0 1 0 0 0,0-1 0 0 0,0 0 0 0 0,0 1 0 0 0,0-1 0 0 0,0 1 1 0 0,0-1-1 0 0,0 0 0 0 0,0 1 0 0 0,0-1 0 0 0,0 1 0 0 0,1-1 0 0 0,-1 0 1 0 0,0 1-1 0 0,0-1 0 0 0,0 1 0 0 0,0-1 0 0 0,1 1 0 0 0,9 6 1581 0 0,-10-7-1575 0 0,5 2-3 0 0,0 0 0 0 0,0-1 0 0 0,0 1 0 0 0,1-1 0 0 0,-1 0 0 0 0,0-1 0 0 0,1 1 1 0 0,8-1-1 0 0,49-7-28 0 0,-25 2 32 0 0,101-6-1256 0 0,-91 7-176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3:58.3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34 389 17791 0 0,'-5'0'609'0'0,"4"1"-516"0"0,-1-1-1 0 0,1 0 1 0 0,0 0 0 0 0,-1-1 0 0 0,1 1 0 0 0,0 0-1 0 0,0 0 1 0 0,-1-1 0 0 0,1 1 0 0 0,0 0-1 0 0,0-1 1 0 0,-1 1 0 0 0,1-1 0 0 0,-1-1-1 0 0,1 2-19 0 0,0-1-1 0 0,1 1 0 0 0,-1-1 0 0 0,0 0 0 0 0,1 1 0 0 0,-1-1 0 0 0,1 0 1 0 0,-1 0-1 0 0,1 1 0 0 0,0-1 0 0 0,-1 0 0 0 0,1 0 0 0 0,0 0 0 0 0,-1 0 1 0 0,1 1-1 0 0,0-1 0 0 0,0 0 0 0 0,0 0 0 0 0,0 0 0 0 0,0 0 0 0 0,0 0 0 0 0,0 0 1 0 0,0 0-1 0 0,0 1 0 0 0,0-1 0 0 0,0 0 0 0 0,1-1 0 0 0,0-1 65 0 0,-1 0-1 0 0,1 0 0 0 0,0 1 1 0 0,0-1-1 0 0,0 0 1 0 0,3-4-1 0 0,19-22 587 0 0,22-33 747 0 0,39-61 1186 0 0,-40 58-2055 0 0,-37 57-494 0 0,-1 0 0 0 0,2 1 0 0 0,-1-1 0 0 0,1 2 0 0 0,14-11 0 0 0,-17 14-34 0 0,-5 3-71 0 0,1 0 0 0 0,-1 0 0 0 0,0 0-1 0 0,1 0 1 0 0,-1 0 0 0 0,0 0 0 0 0,1 0 0 0 0,-1 0 0 0 0,0 0-1 0 0,1 0 1 0 0,-1 0 0 0 0,0 0 0 0 0,1 0 0 0 0,-1 0 0 0 0,0 0-1 0 0,0 0 1 0 0,1 0 0 0 0,-1 0 0 0 0,0 0 0 0 0,1 0 0 0 0,-1 0 0 0 0,0 0-1 0 0,1 1 1 0 0,-1-1 0 0 0,0 0 0 0 0,0 0 0 0 0,1 0 0 0 0,-1 1-1 0 0,0-1 1 0 0,0 0 0 0 0,0 0 0 0 0,1 1 0 0 0,-1-1 0 0 0,0 0-1 0 0,0 0 1 0 0,0 1 0 0 0,0-1 0 0 0,1 0 0 0 0,-1 1 0 0 0,0-1-1 0 0,0 0 1 0 0,0 1 0 0 0,0-1 3 0 0,3 8 1 0 0,-1 0 1 0 0,0 0-1 0 0,-1 1 1 0 0,0-1-1 0 0,0 0 0 0 0,-1 0 1 0 0,0 1-1 0 0,-1 7 0 0 0,1 4 1 0 0,-3 167 121 0 0,3-184-128 0 0,-1-1 0 0 0,1 0 0 0 0,0 0 0 0 0,0 0 0 0 0,0 0 0 0 0,1 0 0 0 0,-1 0 0 0 0,0 0 0 0 0,1 0 0 0 0,-1-1 0 0 0,1 1 0 0 0,0 0 0 0 0,-1 0 0 0 0,1 0 0 0 0,0-1 0 0 0,0 1 0 0 0,0 0 0 0 0,1-1 0 0 0,-1 1 0 0 0,0-1 0 0 0,3 3 0 0 0,-4-4 1 0 0,1 1 1 0 0,0-1-1 0 0,0 1 0 0 0,0-1 1 0 0,0 0-1 0 0,0 1 0 0 0,1-1 1 0 0,-1 0-1 0 0,0 0 0 0 0,0 0 1 0 0,0 0-1 0 0,0 0 0 0 0,0 0 1 0 0,0 0-1 0 0,0 0 0 0 0,0 0 1 0 0,0 0-1 0 0,0-1 0 0 0,0 1 1 0 0,0 0-1 0 0,0-1 0 0 0,0 1 1 0 0,2-2-1 0 0,21-13 31 0 0,-19 11-21 0 0,0 0 1 0 0,-1-1-1 0 0,1 0 0 0 0,-1 0 0 0 0,0 0 1 0 0,-1 0-1 0 0,6-10 0 0 0,17-43 123 0 0,-21 45-118 0 0,9-20 331 0 0,1 0-1 0 0,30-46 1 0 0,-44 77-318 0 0,1-1-1 0 0,0 1 0 0 0,0 0 1 0 0,0 0-1 0 0,0 0 1 0 0,0 0-1 0 0,1 0 1 0 0,-1 0-1 0 0,1 0 1 0 0,-1 1-1 0 0,5-3 0 0 0,-7 4-26 0 0,0 0 0 0 0,1 0-1 0 0,-1 0 1 0 0,1 0 0 0 0,-1 0-1 0 0,1-1 1 0 0,-1 1-1 0 0,1 0 1 0 0,-1 0 0 0 0,0 0-1 0 0,1 0 1 0 0,-1 0-1 0 0,1 1 1 0 0,-1-1 0 0 0,1 0-1 0 0,-1 0 1 0 0,1 0 0 0 0,-1 0-1 0 0,0 0 1 0 0,1 1-1 0 0,-1-1 1 0 0,1 0 0 0 0,-1 0-1 0 0,0 0 1 0 0,1 1 0 0 0,-1-1-1 0 0,0 0 1 0 0,1 1-1 0 0,-1-1 1 0 0,0 0 0 0 0,1 1-1 0 0,-1-1 1 0 0,0 0 0 0 0,0 1-1 0 0,0-1 1 0 0,1 1-1 0 0,-1-1 1 0 0,0 1 0 0 0,0-1-1 0 0,0 0 1 0 0,0 1 0 0 0,0-1-1 0 0,0 2 1 0 0,1-1 1 0 0,2 7 10 0 0,0 0 0 0 0,-1 0 0 0 0,0 0 0 0 0,0 0 0 0 0,0 0 0 0 0,-1 9 0 0 0,0 53 85 0 0,-1-45-112 0 0,-1-10 82 0 0,0 0 0 0 0,-4 16 0 0 0,0-5 142 0 0,-4 3-326 0 0,9-28-64 0 0,0 0-1 0 0,0 0 0 0 0,0 1 0 0 0,0-1 0 0 0,0 0 0 0 0,0 0 1 0 0,0 0-1 0 0,0 0 0 0 0,1 0 0 0 0,-1 0 0 0 0,1 0 0 0 0,-1 0 1 0 0,0 0-1 0 0,1 0 0 0 0,0 0 0 0 0,-1-1 0 0 0,1 1 0 0 0,0 0 1 0 0,-1 0-1 0 0,2 1 0 0 0,6 9-2708 0 0,-8-5 1094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3:58.6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22 667 19351 0 0,'0'0'439'0'0,"-2"0"-286"0"0,1 0 0 0 0,0 1 0 0 0,0-1-1 0 0,0 0 1 0 0,0 0 0 0 0,0 0 0 0 0,0 0 0 0 0,0-1 0 0 0,0 1-1 0 0,-2 0 1 0 0,3-1-20 0 0,-1 0-1 0 0,0 0 1 0 0,0 0-1 0 0,1 0 1 0 0,-1 0-1 0 0,1 0 0 0 0,-1 0 1 0 0,1 0-1 0 0,-1 0 1 0 0,1-1-1 0 0,0 1 1 0 0,-1 0-1 0 0,1 0 0 0 0,0 0 1 0 0,0 0-1 0 0,0-1 1 0 0,0 1-1 0 0,0 0 1 0 0,0 0-1 0 0,0 0 0 0 0,1-2 1 0 0,7-26 1528 0 0,-5 20-1606 0 0,44-118 1404 0 0,-42 115-1340 0 0,12-29 353 0 0,3 1 0 0 0,0 1 0 0 0,46-62 0 0 0,-13 19 146 0 0,-35 51-384 0 0,2 1 0 0 0,38-44 0 0 0,-56 71-212 0 0,1 1 1 0 0,0-1-1 0 0,0 0 0 0 0,0 1 0 0 0,1 0 0 0 0,-1 0 1 0 0,1 0-1 0 0,-1 0 0 0 0,5-1 0 0 0,-7 2-5 0 0,0 1 0 0 0,0 0-1 0 0,0 0 1 0 0,0-1 0 0 0,0 1-1 0 0,0 0 1 0 0,0 0-1 0 0,0 0 1 0 0,0 0 0 0 0,0 0-1 0 0,0 0 1 0 0,0 1 0 0 0,0-1-1 0 0,0 0 1 0 0,0 0-1 0 0,0 1 1 0 0,0-1 0 0 0,0 1-1 0 0,-1-1 1 0 0,1 1 0 0 0,0-1-1 0 0,0 1 1 0 0,0-1-1 0 0,0 1 1 0 0,-1 0 0 0 0,1-1-1 0 0,0 1 1 0 0,-1 0 0 0 0,1 0-1 0 0,-1 0 1 0 0,1 0-1 0 0,0-1 1 0 0,-1 1 0 0 0,0 0-1 0 0,1 0 1 0 0,-1 0 0 0 0,0 0-1 0 0,1 0 1 0 0,-1 0-1 0 0,0 2 1 0 0,2 6-1 0 0,0 0-1 0 0,-1 0 1 0 0,-1 0-1 0 0,0 0 1 0 0,0 0-1 0 0,0 0 1 0 0,-1 0 0 0 0,0 0-1 0 0,-1 0 1 0 0,0 0-1 0 0,-1 0 1 0 0,-4 10 0 0 0,-6 14 79 0 0,-34 56 0 0 0,29-56-80 0 0,8-14-20 0 0,-1-1 0 0 0,-24 32 0 0 0,34-49-23 0 0,0 0 0 0 0,0 0-1 0 0,-1 0 1 0 0,1 0 0 0 0,0 0-1 0 0,0 0 1 0 0,-1 0-1 0 0,1 0 1 0 0,0 0 0 0 0,-1-1-1 0 0,-2 2 1 0 0,4-2-25 0 0,-1 0-1 0 0,0 0 1 0 0,1 0-1 0 0,-1 0 1 0 0,0 0-1 0 0,1 0 1 0 0,-1 0 0 0 0,0 0-1 0 0,1 0 1 0 0,-1 0-1 0 0,0 0 1 0 0,1 0-1 0 0,-1-1 1 0 0,0 1-1 0 0,1 0 1 0 0,-1 0 0 0 0,1-1-1 0 0,-1 1 1 0 0,0-1-1 0 0,-1 0-77 0 0,1-1-1 0 0,0 1 1 0 0,0 0-1 0 0,0-1 1 0 0,0 1-1 0 0,1-1 1 0 0,-1 1 0 0 0,0-1-1 0 0,0 1 1 0 0,1-1-1 0 0,-1 0 1 0 0,1 1-1 0 0,0-1 1 0 0,-1 0-1 0 0,1 1 1 0 0,0-1-1 0 0,0 0 1 0 0,0 0-1 0 0,1-2 1 0 0,0-6-674 0 0,1 0 1 0 0,0 0 0 0 0,1 1 0 0 0,0-1-1 0 0,0 1 1 0 0,1 0 0 0 0,8-15-1 0 0,2-2-1483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6:31:41.0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183 63 17623 0 0,'-7'5'400'0'0,"-1"1"-97"0"0,0 0-1 0 0,0 1 1 0 0,1-1-1 0 0,-12 14 0 0 0,-4 10 12 0 0,10-14 299 0 0,-16 26 0 0 0,17-20 337 0 0,0 1 0 0 0,-11 29 0 0 0,20-44-639 0 0,-6 20 698 0 0,9-26-960 0 0,-1-1 0 0 0,1 1 0 0 0,0-1 0 0 0,0 0 0 0 0,0 1 0 0 0,0-1 0 0 0,0 1 0 0 0,0-1 0 0 0,0 1 1 0 0,0-1-1 0 0,1 1 0 0 0,-1-1 0 0 0,0 0 0 0 0,1 1 0 0 0,-1-1 0 0 0,2 2 0 0 0,-1-2-29 0 0,-1-1-1 0 0,1 1 1 0 0,-1-1-1 0 0,1 1 1 0 0,-1-1-1 0 0,1 1 1 0 0,0-1-1 0 0,-1 0 1 0 0,1 1-1 0 0,0-1 1 0 0,-1 0-1 0 0,1 0 1 0 0,0 1-1 0 0,0-1 1 0 0,-1 0-1 0 0,1 0 1 0 0,0 0 0 0 0,-1 0-1 0 0,1 0 1 0 0,0 0-1 0 0,0 0 1 0 0,-1 0-1 0 0,1 0 1 0 0,0 0-1 0 0,0-1 1 0 0,-1 1-1 0 0,1 0 1 0 0,0 0-1 0 0,-1-1 1 0 0,1 1-1 0 0,0 0 1 0 0,-1-1-1 0 0,1 1 1 0 0,0-1-1 0 0,22-17 340 0 0,-22 17-330 0 0,12-11 47 0 0,-1-1 0 0 0,-1 0 1 0 0,0-1-1 0 0,-1 0 0 0 0,15-27 0 0 0,-17 27-73 0 0,2-3 95 0 0,-1-1-1 0 0,9-22 1 0 0,16-49-875 0 0,-12 42-2595 0 0,-14 37 1713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3:59.0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76 73 3224 0 0,'3'-13'216'0'0,"0"-1"0"0"0,19-32 20933 0 0,-23 81-19407 0 0,-5 20-770 0 0,-3 0-1 0 0,-18 61 1 0 0,-3 18-266 0 0,23-95-654 0 0,-12 78 71 0 0,16-90-107 0 0,1-1 0 0 0,2 38 0 0 0,0-59-428 0 0,1-1 1 0 0,-1 1-1 0 0,1-1 0 0 0,0 1 1 0 0,0-1-1 0 0,0 1 0 0 0,1-1 1 0 0,0 0-1 0 0,0 0 1 0 0,0 1-1 0 0,5 6 0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3:59.4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1 163 6912 0 0,'1'1'11723'0'0,"7"8"-6352"0"0,-5-8-5057 0 0,1 0 0 0 0,-1 0 0 0 0,1 0 0 0 0,0 0 0 0 0,-1 0 0 0 0,1-1 0 0 0,0 1 0 0 0,0-1 0 0 0,0 0 0 0 0,-1-1 0 0 0,1 1 0 0 0,0 0 0 0 0,7-3 0 0 0,5-1 212 0 0,28-12 0 0 0,-37 13-296 0 0,1 0-151 0 0,0-1-1 0 0,0 0 0 0 0,-1 0 1 0 0,0-1-1 0 0,1 0 0 0 0,-2 0 1 0 0,1-1-1 0 0,-1 0 0 0 0,1 0 1 0 0,-2 0-1 0 0,1-1 0 0 0,-1 0 1 0 0,0 0-1 0 0,0 0 0 0 0,6-14 1 0 0,-10 18-29 0 0,0 0 1 0 0,-1 0-1 0 0,1 0 1 0 0,-1 0 0 0 0,1-1-1 0 0,-1 1 1 0 0,-1-7-1 0 0,1 10-42 0 0,0-1 0 0 0,0 0 0 0 0,0 1 0 0 0,0-1 0 0 0,0 0 0 0 0,0 1 0 0 0,0-1 0 0 0,0 0 1 0 0,0 0-1 0 0,-1 1 0 0 0,1-1 0 0 0,0 1 0 0 0,-1-1 0 0 0,1 0 0 0 0,0 1 0 0 0,-1-1 0 0 0,1 1 0 0 0,-1-1 0 0 0,1 1 0 0 0,-1-1 0 0 0,1 1 0 0 0,-1-1 0 0 0,1 1 0 0 0,-1-1 0 0 0,0 1 0 0 0,1 0 0 0 0,-1-1 0 0 0,1 1 0 0 0,-1 0 0 0 0,0-1 0 0 0,1 1 0 0 0,-1 0 0 0 0,0 0 0 0 0,0 0 0 0 0,1 0 0 0 0,-1 0 0 0 0,0 0 0 0 0,1 0 0 0 0,-1 0 0 0 0,0 0 0 0 0,1 0 0 0 0,-2 0 0 0 0,-3 2-21 0 0,0-1-1 0 0,0 1 1 0 0,1 0 0 0 0,-1 1 0 0 0,1-1-1 0 0,-1 1 1 0 0,1 0 0 0 0,-4 3-1 0 0,-32 32-161 0 0,22-21 151 0 0,7-6 186 0 0,0 0 1 0 0,1 0-1 0 0,1 1 0 0 0,-15 23 0 0 0,21-29-174 0 0,0 0 1 0 0,0 0-1 0 0,0 0 0 0 0,1 1 1 0 0,0-1-1 0 0,0 0 1 0 0,0 1-1 0 0,1 0 0 0 0,0-1 1 0 0,1 1-1 0 0,-1 0 1 0 0,1-1-1 0 0,1 9 0 0 0,0-12-39 0 0,-1-1 0 0 0,1 0-1 0 0,-1 0 1 0 0,1 0 0 0 0,0 0-1 0 0,0 0 1 0 0,0 0 0 0 0,0 0-1 0 0,0 0 1 0 0,0-1 0 0 0,0 1-1 0 0,1 0 1 0 0,-1-1 0 0 0,1 1-1 0 0,2 2 1 0 0,-1-2-37 0 0,0 0 0 0 0,1 0 0 0 0,-1 0 0 0 0,1 0 0 0 0,-1-1 0 0 0,1 1 0 0 0,0-1-1 0 0,4 1 1 0 0,4 0-583 0 0,1-1-1 0 0,-1 0 1 0 0,1 0-1 0 0,18-2 1 0 0,9-2-6077 0 0,0-2-2005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3:59.9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0 285 13824 0 0,'0'0'1388'0'0,"7"6"-1264"0"0,-3-1-104 0 0,24 23 189 0 0,-33-27 81 0 0,5 0-222 0 0,0-1 0 0 0,-1 0 0 0 0,1 0 0 0 0,0 0 0 0 0,-1 1 0 0 0,1-1 0 0 0,0 0 0 0 0,0 0-1 0 0,-1 0 1 0 0,1 0 0 0 0,0 0 0 0 0,-1 0 0 0 0,1 0 0 0 0,0 1 0 0 0,-1-1 0 0 0,1 0 0 0 0,0 0 0 0 0,-1 0-1 0 0,1 0 1 0 0,0 0 0 0 0,-1-1 0 0 0,1 1 0 0 0,0 0 0 0 0,-1 0 0 0 0,1 0 0 0 0,0 0 0 0 0,-1 0 0 0 0,1 0-1 0 0,0 0 1 0 0,-1-1 0 0 0,1 1 0 0 0,0 0 0 0 0,0 0 0 0 0,-1-1 0 0 0,1 1 0 0 0,0 0 0 0 0,0 0 0 0 0,-1-1-1 0 0,1 1 1 0 0,0 0 0 0 0,0 0 0 0 0,0-1 0 0 0,-1 1 0 0 0,1 0 0 0 0,0-1 0 0 0,0 1 0 0 0,0 0-1 0 0,0-1 1 0 0,0 1 0 0 0,0 0 0 0 0,0-1 0 0 0,0-1 68 0 0,0 1 1 0 0,0 0-1 0 0,0-1 0 0 0,0 1 1 0 0,0 0-1 0 0,1-1 0 0 0,-1 1 0 0 0,0 0 1 0 0,1 0-1 0 0,-1-1 0 0 0,1 1 0 0 0,0 0 1 0 0,-1 0-1 0 0,1 0 0 0 0,0 0 1 0 0,0 0-1 0 0,0 0 0 0 0,1-1 0 0 0,6-12 863 0 0,14-48 1153 0 0,-14 36-1291 0 0,14-31-1 0 0,-15 43-694 0 0,1 0-1 0 0,0 0 0 0 0,1 0 1 0 0,14-15-1 0 0,-19 24-58 0 0,0 0 0 0 0,1 1 0 0 0,-1 0 0 0 0,1 0 0 0 0,0 0 0 0 0,0 0 0 0 0,0 1-1 0 0,0 0 1 0 0,1 0 0 0 0,-1 0 0 0 0,1 1 0 0 0,0 0 0 0 0,0 0 0 0 0,9-1 0 0 0,-14 2-102 0 0,0 1 1 0 0,0 0 0 0 0,1 0-1 0 0,-1 1 1 0 0,0-1-1 0 0,0 0 1 0 0,1 0-1 0 0,-1 1 1 0 0,0-1 0 0 0,0 0-1 0 0,0 1 1 0 0,0-1-1 0 0,1 1 1 0 0,-1 0 0 0 0,0-1-1 0 0,0 1 1 0 0,0 0-1 0 0,0 0 1 0 0,0-1-1 0 0,0 1 1 0 0,-1 0 0 0 0,1 0-1 0 0,0 0 1 0 0,0 0-1 0 0,-1 0 1 0 0,1 0-1 0 0,0 0 1 0 0,-1 1 0 0 0,1-1-1 0 0,-1 0 1 0 0,0 0-1 0 0,1 0 1 0 0,-1 1 0 0 0,0-1-1 0 0,1 2 1 0 0,0 7 33 0 0,0-1 0 0 0,0 1 0 0 0,-2 16 0 0 0,1-14-27 0 0,-1 43-12 0 0,2 62 0 0 0,5-76 0 0 0,-6-41 0 0 0,0 0 0 0 0,0 1 0 0 0,0-1 0 0 0,0 0 0 0 0,0 0 0 0 0,0 1 0 0 0,0-1 0 0 0,0 0 0 0 0,0 0 0 0 0,0 1 0 0 0,0-1 0 0 0,0 0 0 0 0,0 0 0 0 0,0 1 0 0 0,1-1 0 0 0,-1 0 0 0 0,0 0 0 0 0,0 0 0 0 0,0 1 0 0 0,0-1 0 0 0,1 0 0 0 0,-1 0 0 0 0,0 0 0 0 0,0 0 0 0 0,0 1 0 0 0,1-1 0 0 0,-1 0 0 0 0,0 0 0 0 0,0 0 0 0 0,1 0 0 0 0,-1 0 0 0 0,0 0 0 0 0,0 0 0 0 0,1 0 0 0 0,-1 0 0 0 0,0 1 0 0 0,0-1 0 0 0,1 0 0 0 0,-1 0 0 0 0,0 0 0 0 0,0-1 0 0 0,1 1 0 0 0,-1 0 0 0 0,0 0 0 0 0,0 0 0 0 0,1 0 0 0 0,-1 0 0 0 0,0 0 0 0 0,0 0 0 0 0,1 0 0 0 0,-1 0 0 0 0,0-1 0 0 0,0 1 0 0 0,0 0 0 0 0,1 0 0 0 0,-1 0 0 0 0,0 0 0 0 0,0-1 0 0 0,1 1 0 0 0,2-3 0 0 0,1 0 0 0 0,-1 0 0 0 0,1 0 0 0 0,-1 0 0 0 0,0-1 0 0 0,0 0 0 0 0,0 1 0 0 0,4-9 0 0 0,16-37 0 0 0,-12 24 0 0 0,-8 20 0 0 0,52-99 0 0 0,-49 95 0 0 0,1-1 0 0 0,0 1 0 0 0,1 0 0 0 0,0 0 0 0 0,0 1 0 0 0,0 0 0 0 0,19-13 0 0 0,-25 20 0 0 0,-1 0 0 0 0,0 0 0 0 0,1 1 0 0 0,-1-1 0 0 0,1 0 0 0 0,-1 1 0 0 0,0-1 0 0 0,1 1 0 0 0,0 0 0 0 0,-1-1 0 0 0,1 1 0 0 0,-1 0 0 0 0,1 0 0 0 0,-1 0 0 0 0,1 0 0 0 0,-1 0 0 0 0,1 0 0 0 0,-1 0 0 0 0,1 1 0 0 0,-1-1 0 0 0,1 1 0 0 0,-1-1 0 0 0,1 1 0 0 0,-1-1 0 0 0,1 1 0 0 0,-1 0 0 0 0,2 1 0 0 0,-1 0 0 0 0,1 0 0 0 0,-2 0 0 0 0,1 0 0 0 0,0 0 0 0 0,0 0 0 0 0,-1 1 0 0 0,1-1 0 0 0,-1 1 0 0 0,1-1 0 0 0,-1 1 0 0 0,0-1 0 0 0,0 1 0 0 0,-1 0 0 0 0,2 4 0 0 0,23 117 75 0 0,-24-118 20 0 0,0-1 1 0 0,1 0-1 0 0,-1 1 1 0 0,1-1-1 0 0,1 0 1 0 0,-1 0-1 0 0,1-1 1 0 0,-1 1-1 0 0,2 0 1 0 0,3 4-1 0 0,-6-7-55 0 0,1-1-1 0 0,0 1 0 0 0,0 0 0 0 0,0-1 0 0 0,0 1 0 0 0,1-1 0 0 0,-1 0 0 0 0,0 0 0 0 0,1 0 0 0 0,-1 0 1 0 0,0 0-1 0 0,1-1 0 0 0,-1 1 0 0 0,1-1 0 0 0,-1 1 0 0 0,1-1 0 0 0,-1 0 0 0 0,1 0 0 0 0,-1 0 1 0 0,1 0-1 0 0,-1-1 0 0 0,1 1 0 0 0,3-2 0 0 0,1 0-39 0 0,-1 0 1 0 0,0 0-1 0 0,1-1 0 0 0,-1 0 0 0 0,0 0 1 0 0,-1-1-1 0 0,1 0 0 0 0,0 0 0 0 0,-1 0 1 0 0,8-9-1 0 0,3-5-3 0 0,23-32-1 0 0,-23 28-4 0 0,-9 12 76 0 0,0 0 1 0 0,-1 0-1 0 0,-1 0 0 0 0,10-23 0 0 0,-15 33-56 0 0,1-1 0 0 0,-1 0 0 0 0,0 0 0 0 0,0 0 0 0 0,1 0 0 0 0,-1 0 0 0 0,0 0 0 0 0,0 0-1 0 0,0 0 1 0 0,0 1 0 0 0,0-1 0 0 0,0 0 0 0 0,0 0 0 0 0,0 0 0 0 0,0 0 0 0 0,0 0 0 0 0,-1 0-1 0 0,1 0 1 0 0,0 0 0 0 0,-1 0 0 0 0,0 0-6 0 0,1 1 0 0 0,-1-1 0 0 0,1 1-1 0 0,-1-1 1 0 0,1 1 0 0 0,-1 0 0 0 0,0-1 0 0 0,1 1 0 0 0,-1 0-1 0 0,0-1 1 0 0,1 1 0 0 0,-1 0 0 0 0,0 0 0 0 0,1 0 0 0 0,-1 0 0 0 0,0 0-1 0 0,1 0 1 0 0,-1 0 0 0 0,0 0 0 0 0,0 0 0 0 0,-4 0-5 0 0,1 1 1 0 0,-1 0-1 0 0,1 0 1 0 0,0 1-1 0 0,-1-1 1 0 0,-6 4-1 0 0,2 1-69 0 0,-1-1 0 0 0,2 2 0 0 0,-1-1 0 0 0,1 1 0 0 0,0 0 0 0 0,0 1 0 0 0,-11 14 0 0 0,-1 0 209 0 0,16-19-113 0 0,0 1 0 0 0,1 0 1 0 0,-1 0-1 0 0,1 0 0 0 0,0 1 1 0 0,0-1-1 0 0,0 1 1 0 0,0-1-1 0 0,1 1 0 0 0,0 0 1 0 0,0 0-1 0 0,-2 9 0 0 0,2-8-55 0 0,1 0-1 0 0,1 1 1 0 0,-1-1-1 0 0,1 1 1 0 0,1-1-1 0 0,-1 0 1 0 0,1 1-1 0 0,0-1 1 0 0,0 0-1 0 0,1 1 1 0 0,3 7-1 0 0,-4-10-141 0 0,1-1 0 0 0,0 1 0 0 0,0-1 0 0 0,0 0 0 0 0,1 1 0 0 0,-1-1 1 0 0,1 0-1 0 0,0 0 0 0 0,-1-1 0 0 0,1 1 0 0 0,1 0 0 0 0,-1-1 0 0 0,0 0 0 0 0,1 0 0 0 0,-1 0 0 0 0,1 0 0 0 0,-1-1 0 0 0,1 1 0 0 0,5 1 0 0 0,46 10-3903 0 0,-25-7-3732 0 0,-16-3 537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4:00.3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1 413 5528 0 0,'1'-2'9772'0'0,"3"-11"-4910"0"0,19-80 1654 0 0,-15 69-5868 0 0,34-90 1936 0 0,-36 101-2426 0 0,1-1 0 0 0,0 2 0 0 0,1-1 0 0 0,0 1 0 0 0,1 0 0 0 0,13-13 0 0 0,-11 14 1 0 0,12-11 332 0 0,-22 21-491 0 0,-1 1 1 0 0,1 0 0 0 0,-1 0-1 0 0,1 0 1 0 0,-1 0 0 0 0,1 0-1 0 0,-1 0 1 0 0,0 0 0 0 0,1 0-1 0 0,-1 0 1 0 0,1 0 0 0 0,-1 0-1 0 0,1 0 1 0 0,-1 1 0 0 0,0-1-1 0 0,1 0 1 0 0,-1 0 0 0 0,1 0-1 0 0,-1 1 1 0 0,0-1 0 0 0,1 0-1 0 0,-1 0 1 0 0,0 1 0 0 0,1-1-1 0 0,-1 0 1 0 0,0 0 0 0 0,1 1-1 0 0,-1-1 1 0 0,0 1 0 0 0,0-1-1 0 0,1 0 1 0 0,-1 1 0 0 0,0-1-1 0 0,0 1 1 0 0,0-1 0 0 0,0 0-1 0 0,1 1 1 0 0,-1-1 0 0 0,0 1-1 0 0,1 1 3 0 0,16 27-11 0 0,-16-25 56 0 0,1-1 0 0 0,0 1 0 0 0,0 0 1 0 0,0-1-1 0 0,1 1 0 0 0,-1-1 0 0 0,1 1 1 0 0,0-1-1 0 0,0 0 0 0 0,0 0 0 0 0,4 2 1 0 0,-6-4-39 0 0,0-1 0 0 0,0 1 1 0 0,1-1-1 0 0,-1 0 1 0 0,0 0-1 0 0,1 1 0 0 0,-1-1 1 0 0,0 0-1 0 0,0 0 0 0 0,1 0 1 0 0,-1 0-1 0 0,0 0 1 0 0,1-1-1 0 0,-1 1 0 0 0,0 0 1 0 0,1-1-1 0 0,-1 1 0 0 0,0-1 1 0 0,2 0-1 0 0,23-15 83 0 0,-22 14-65 0 0,15-13-1030 0 0,-1 0 0 0 0,-1-1 1 0 0,16-18-1 0 0,-18 18-322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4:00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177 0 26719 0 0,'0'0'2685'0'0,"6"6"-2434"0"0,-3 1-251 0 0,-1-1 0 0 0,1 1 0 0 0,-1 0 0 0 0,0 0 0 0 0,-1 0 0 0 0,1 10 0 0 0,0-5 0 0 0,3 34 685 0 0,-1 87 0 0 0,-2-20 1 0 0,-2 87-1155 0 0,-3-82-314 0 0,3-117 510 0 0,0 1-116 0 0,0-1 0 0 0,0 0 0 0 0,0 0-1 0 0,0 1 1 0 0,0-1 0 0 0,0 0 0 0 0,0 1-1 0 0,-1-1 1 0 0,1 0 0 0 0,-1 2 0 0 0</inkml:trace>
  <inkml:trace contextRef="#ctx0" brushRef="#br0" timeOffset="1">0 398 23039 0 0,'0'0'2248'0'0,"0"-4"-2000"0"0,8-2-248 0 0,1 1 0 0 0,11 0 0 0 0,8 3 456 0 0,0-3 48 0 0,-2-3 8 0 0,-1 3 0 0 0,-2 3-416 0 0,-2-1-96 0 0,-1 1 0 0 0,3 4 0 0 0,-3 1-800 0 0,0-1-176 0 0,-1 0-40 0 0,3 1-8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4:01.2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203 49 15664 0 0,'-2'-2'185'0'0,"1"1"1"0"0,0-1-1 0 0,0 1 1 0 0,0-1-1 0 0,0 1 1 0 0,0-1 0 0 0,-1-3-1 0 0,-8-12 169 0 0,9 16-157 0 0,0-1 0 0 0,-1 1 0 0 0,1 0 0 0 0,0 0 0 0 0,-1-1 0 0 0,1 1-1 0 0,-1 0 1 0 0,0 1 0 0 0,1-1 0 0 0,-1 0 0 0 0,0 0 0 0 0,1 1 0 0 0,-1-1 0 0 0,0 1 0 0 0,0-1-1 0 0,0 1 1 0 0,0 0 0 0 0,1 0 0 0 0,-3 0 0 0 0,0 0-51 0 0,1 0 1 0 0,0 1-1 0 0,1 0 0 0 0,-1 0 0 0 0,0 0 1 0 0,0 0-1 0 0,0 0 0 0 0,0 1 0 0 0,1-1 1 0 0,-5 4-1 0 0,-2 2 83 0 0,1 1 0 0 0,0-1-1 0 0,1 1 1 0 0,-1 1 0 0 0,-8 13 0 0 0,4-5 13 0 0,6-9-117 0 0,1 0 1 0 0,-1 0-1 0 0,2 0 1 0 0,-1 1-1 0 0,-5 16 1 0 0,8-17-35 0 0,0 0 0 0 0,0 0 0 0 0,1 1 0 0 0,0-1 1 0 0,1 1-1 0 0,-1-1 0 0 0,2 0 0 0 0,-1 1 1 0 0,1-1-1 0 0,1 1 0 0 0,3 14 0 0 0,-4-21-81 0 0,-1 0-1 0 0,1 0 1 0 0,0 0-1 0 0,-1 0 1 0 0,1 0 0 0 0,0 0-1 0 0,0 0 1 0 0,0 0-1 0 0,1 0 1 0 0,-1 0-1 0 0,0-1 1 0 0,1 1-1 0 0,-1 0 1 0 0,1-1 0 0 0,-1 1-1 0 0,1-1 1 0 0,0 0-1 0 0,0 0 1 0 0,-1 1-1 0 0,1-1 1 0 0,0 0 0 0 0,0-1-1 0 0,0 1 1 0 0,0 0-1 0 0,0 0 1 0 0,1-1-1 0 0,-1 1 1 0 0,0-1-1 0 0,0 0 1 0 0,0 0 0 0 0,0 0-1 0 0,0 0 1 0 0,1 0-1 0 0,-1 0 1 0 0,0 0-1 0 0,0-1 1 0 0,0 1-1 0 0,0-1 1 0 0,0 0 0 0 0,2 0-1 0 0,43-25 173 0 0,-1-1 1 0 0,58-47-1 0 0,-80 54-114 0 0,-1-1-1 0 0,21-25 1 0 0,-6 6 366 0 0,-38 40-425 0 0,1 0 1 0 0,-1-1-1 0 0,0 1 0 0 0,0 0 0 0 0,0 0 0 0 0,0 0 0 0 0,0 0 1 0 0,1-1-1 0 0,-1 1 0 0 0,0 0 0 0 0,0 0 0 0 0,0 0 0 0 0,0 0 1 0 0,1 0-1 0 0,-1-1 0 0 0,0 1 0 0 0,0 0 0 0 0,0 0 1 0 0,1 0-1 0 0,-1 0 0 0 0,0 0 0 0 0,0 0 0 0 0,1 0 0 0 0,-1 0 1 0 0,0 0-1 0 0,0 0 0 0 0,0 0 0 0 0,1 0 0 0 0,-1 0 0 0 0,0 0 1 0 0,0 0-1 0 0,1 0 0 0 0,-1 0 0 0 0,2 8 84 0 0,-6 12-235 0 0,3-18 97 0 0,-1 1 1 0 0,0 0-1 0 0,0-1 1 0 0,0 0-1 0 0,0 1 0 0 0,-1-1 1 0 0,-4 4-1 0 0,4-5 17 0 0,1 1-1 0 0,-1 0 0 0 0,1 1 1 0 0,0-1-1 0 0,0 0 1 0 0,0 1-1 0 0,-3 4 0 0 0,-2 7 304 0 0,-8 27 0 0 0,2-4 151 0 0,6-17-76 0 0,-6 25-1 0 0,6-20-386 0 0,6-25 21 0 0,1 0 1 0 0,0 0 0 0 0,0 0-1 0 0,0 0 1 0 0,0 0 0 0 0,0 0-1 0 0,0 0 1 0 0,0 1-1 0 0,0-1 1 0 0,0 0 0 0 0,0 0-1 0 0,0 0 1 0 0,0 0 0 0 0,0 0-1 0 0,-1 0 1 0 0,1 1 0 0 0,0-1-1 0 0,0 0 1 0 0,0 0-1 0 0,0 0 1 0 0,0 0 0 0 0,0 0-1 0 0,0 1 1 0 0,0-1 0 0 0,0 0-1 0 0,1 0 1 0 0,-1 0 0 0 0,0 0-1 0 0,0 0 1 0 0,0 0-1 0 0,0 1 1 0 0,0-1 0 0 0,0 0-1 0 0,0 0 1 0 0,0 0 0 0 0,0 0-1 0 0,0 0 1 0 0,0 0 0 0 0,0 0-1 0 0,1 1 1 0 0,-1-1-1 0 0,0 0 1 0 0,0 0 0 0 0,0 0-1 0 0,6-5-756 0 0,11-13-677 0 0,-15 16 1211 0 0,53-55-3254 0 0,-12 14-190 0 0,-18 18-3371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4:01.5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68 5064 0 0,'5'-12'-39'0'0,"10"-19"3595"0"0,-13 28-1656 0 0,0 0 0 0 0,0 0 1 0 0,0 0-1 0 0,0 0 0 0 0,1 0 0 0 0,3-4 2091 0 0,-5 8-3727 0 0,0 0 1 0 0,0 1-1 0 0,0-1 0 0 0,0 0 1 0 0,-1 0-1 0 0,1 1 1 0 0,-1-1-1 0 0,1 0 1 0 0,-1 1-1 0 0,1-1 1 0 0,-1 3-1 0 0,1-4-128 0 0,3 23 382 0 0,-1 0 1 0 0,0 1-1 0 0,-2-1 1 0 0,-2 25 0 0 0,2 9 0 0 0,2 202 41 0 0,-2-48-1290 0 0,5-72-3967 0 0,-6-125-4662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4:01.9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20 278 24879 0 0,'-6'2'206'0'0,"5"-1"-115"0"0,0-1 1 0 0,0 0-1 0 0,0 1 0 0 0,-1-1 1 0 0,1 1-1 0 0,0-1 0 0 0,0 1 1 0 0,0 0-1 0 0,0-1 1 0 0,-2 3 680 0 0,14 7 64 0 0,0-7-709 0 0,0 1 1 0 0,0-1-1 0 0,0-1 0 0 0,0 0 0 0 0,0 0 1 0 0,1-1-1 0 0,-1-1 0 0 0,1 0 0 0 0,-1 0 1 0 0,14-3-1 0 0,-2-1-182 0 0,1-2 0 0 0,-1 0 0 0 0,41-17 0 0 0,-29 9-590 0 0,-10 5-931 0 0,-1-2 0 0 0,27-15 0 0 0,-28 13 41 0 0</inkml:trace>
  <inkml:trace contextRef="#ctx0" brushRef="#br0" timeOffset="1">623 198 19351 0 0,'-8'32'1132'0'0,"4"-14"-811"0"0,-1-1 1 0 0,-6 18-1 0 0,-27 65 3438 0 0,32-82-3567 0 0,-8 29 0 0 0,12-42-215 0 0,1 0 0 0 0,0 0 1 0 0,1 0-1 0 0,-1 0 0 0 0,1 0 0 0 0,0 0 0 0 0,0 0 0 0 0,1 0 0 0 0,0 0 0 0 0,0 0 0 0 0,1 5 0 0 0,0-10-1169 0 0,6-4-436 0 0</inkml:trace>
  <inkml:trace contextRef="#ctx0" brushRef="#br0" timeOffset="2">648 0 23495 0 0,'0'0'2664'0'0,"8"8"-3032"0"0,7-1 144 0 0,1 3-8 0 0,4-2-984 0 0,2 2-192 0 0,1-1-32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4:02.3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171 0 14280 0 0,'-15'9'-43'0'0,"-8"6"3821"0"0,-41 32 0 0 0,58-41-3268 0 0,-1 0-1 0 0,1 1 1 0 0,1-1 0 0 0,-1 1 0 0 0,1 0 0 0 0,1 0-1 0 0,-1 1 1 0 0,1-1 0 0 0,0 1 0 0 0,-3 10-1 0 0,6-16-423 0 0,-7 31 1032 0 0,8-32-1045 0 0,0 0 1 0 0,0 0-1 0 0,-1 0 0 0 0,1 0 0 0 0,0 0 1 0 0,0 0-1 0 0,0 0 0 0 0,0 0 1 0 0,0 0-1 0 0,1 0 0 0 0,-1 0 1 0 0,0 0-1 0 0,0 0 0 0 0,1 0 0 0 0,-1 0 1 0 0,0 0-1 0 0,1 0 0 0 0,-1 0 1 0 0,1 0-1 0 0,-1 0 0 0 0,1 0 1 0 0,0 0-1 0 0,-1 0 0 0 0,1-1 0 0 0,0 1 1 0 0,1 1-1 0 0,-1-2-37 0 0,0 0 1 0 0,1 0-1 0 0,-1 0 1 0 0,0 0-1 0 0,0 0 1 0 0,0 0-1 0 0,1 0 0 0 0,-1-1 1 0 0,0 1-1 0 0,0 0 1 0 0,0-1-1 0 0,0 1 1 0 0,0-1-1 0 0,0 1 0 0 0,0-1 1 0 0,0 1-1 0 0,0-1 1 0 0,1-1-1 0 0,18-14 400 0 0,-8 1-436 0 0,0 0 0 0 0,0-1 0 0 0,17-34 0 0 0,-20 34 0 0 0,1-3-206 0 0,-5 10-89 0 0,0 0 1 0 0,0 0-1 0 0,12-14 1 0 0,-17 23 232 0 0,0-1-1 0 0,0 1 1 0 0,1 0-1 0 0,-1-1 1 0 0,0 1-1 0 0,1 0 1 0 0,-1-1-1 0 0,1 1 1 0 0,-1 0-1 0 0,0-1 1 0 0,1 1 0 0 0,-1 0-1 0 0,1 0 1 0 0,-1 0-1 0 0,0-1 1 0 0,1 1-1 0 0,-1 0 1 0 0,1 0-1 0 0,-1 0 1 0 0,1 0-1 0 0,-1 0 1 0 0,1 0 0 0 0,-1 0-1 0 0,1 0 1 0 0,-1 0-1 0 0,1 0 1 0 0,-1 0-1 0 0,1 0 1 0 0,-1 0-1 0 0,0 0 1 0 0,1 1-1 0 0,-1-1 1 0 0,1 0-1 0 0,-1 0 1 0 0,1 0 0 0 0,-1 1-1 0 0,0-1 1 0 0,1 1-1 0 0,5 6-957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4:02.6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1 271 24879 0 0,'0'0'564'0'0,"0"-6"764"0"0,0-9-1013 0 0,0 0 0 0 0,1 1 1 0 0,1-1-1 0 0,0 0 0 0 0,1 1 0 0 0,1-1 0 0 0,0 1 0 0 0,1 0 0 0 0,0 1 1 0 0,8-15-1 0 0,-11 25-254 0 0,0 0-1 0 0,0 0 1 0 0,0 0 0 0 0,0 1 0 0 0,1-1 0 0 0,-1 1-1 0 0,1-1 1 0 0,-1 1 0 0 0,1 0 0 0 0,5-3 0 0 0,-7 5-53 0 0,0-1 1 0 0,0 1-1 0 0,0-1 1 0 0,0 1-1 0 0,0 0 1 0 0,0-1 0 0 0,1 1-1 0 0,-1 0 1 0 0,0 0-1 0 0,0 0 1 0 0,0 0 0 0 0,0 0-1 0 0,1 0 1 0 0,-1 0-1 0 0,0 0 1 0 0,0 1-1 0 0,0-1 1 0 0,0 0 0 0 0,0 1-1 0 0,0-1 1 0 0,0 1-1 0 0,1-1 1 0 0,-1 1 0 0 0,0-1-1 0 0,-1 1 1 0 0,1 0-1 0 0,0 0 1 0 0,0-1 0 0 0,0 1-1 0 0,0 0 1 0 0,-1 0-1 0 0,1 0 1 0 0,0 0-1 0 0,0 2 1 0 0,6 8-100 0 0,-1 0 0 0 0,8 20 1 0 0,7 13 234 0 0,-18-40-86 0 0,0 1 1 0 0,0 0-1 0 0,0-1 0 0 0,0 0 0 0 0,1 0 0 0 0,0 0 1 0 0,0 0-1 0 0,5 4 0 0 0,-8-8-43 0 0,1 1 0 0 0,-1 0-1 0 0,1 0 1 0 0,0-1 0 0 0,-1 1 0 0 0,1 0 0 0 0,0-1-1 0 0,-1 0 1 0 0,1 1 0 0 0,0-1 0 0 0,-1 0 0 0 0,1 0-1 0 0,0 0 1 0 0,0 0 0 0 0,-1 0 0 0 0,1 0 0 0 0,0-1-1 0 0,-1 1 1 0 0,1 0 0 0 0,0-1 0 0 0,-1 0 0 0 0,1 1-1 0 0,0-1 1 0 0,-1 0 0 0 0,1 0 0 0 0,-1 0 0 0 0,1 0-1 0 0,-1 0 1 0 0,2-1 0 0 0,6-6 29 0 0,0-1 0 0 0,-1 0 0 0 0,0 0 0 0 0,0 0 0 0 0,6-12 0 0 0,30-54 220 0 0,-40 67-905 0 0,-1 0 1 0 0,5-15-1 0 0,-3 7-2306 0 0,-2 3-7160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6:30:39.0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12 8288 0 0,'0'0'756'0'0,"-2"15"4070"0"0,6-14-4606 0 0,0 0 1 0 0,0 0-1 0 0,-1 0 0 0 0,1-1 0 0 0,0 1 0 0 0,0-1 0 0 0,0 0 1 0 0,0 0-1 0 0,0 0 0 0 0,6-1 0 0 0,6 0 287 0 0,82 9 1783 0 0,17 4-265 0 0,-65-9-864 0 0,64-6-1 0 0,39 1 388 0 0,49 5 364 0 0,-130-3-1168 0 0,0-5-225 0 0,-28 1-262 0 0,-2 1-10 0 0,93-3 634 0 0,-108 7-744 0 0,-12-1-57 0 0,-1 0 1 0 0,0 0-1 0 0,15-3 1 0 0,-21 1-162 0 0,0-1 1 0 0,1 1 0 0 0,-2-1 0 0 0,13-7-1 0 0,0-1-4168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6:31:41.3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180 238 6448 0 0,'-33'23'1395'0'0,"25"-19"258"0"0,1 2 0 0 0,-15 11 0 0 0,6-1 9 0 0,0 0 1 0 0,-24 35-1 0 0,35-45-1417 0 0,0 1 0 0 0,1 0 0 0 0,1 1-1 0 0,-1-1 1 0 0,1 0 0 0 0,0 1 0 0 0,1 0 0 0 0,-1 0 0 0 0,2 0 0 0 0,-1 0-1 0 0,0 12 1 0 0,2-18-186 0 0,0 0 0 0 0,0-1 0 0 0,0 1 0 0 0,0 0 0 0 0,1 0 0 0 0,-1 0-1 0 0,0-1 1 0 0,1 1 0 0 0,-1 0 0 0 0,1 0 0 0 0,0-1 0 0 0,0 1 0 0 0,-1 0 0 0 0,1-1-1 0 0,0 1 1 0 0,0-1 0 0 0,1 1 0 0 0,-1-1 0 0 0,0 0 0 0 0,0 1 0 0 0,1-1 0 0 0,1 1-1 0 0,-1-1-15 0 0,0 0 0 0 0,0 0 0 0 0,0 0 0 0 0,0-1-1 0 0,0 1 1 0 0,0-1 0 0 0,0 0 0 0 0,1 0-1 0 0,-1 1 1 0 0,0-1 0 0 0,0-1 0 0 0,0 1-1 0 0,0 0 1 0 0,0 0 0 0 0,0-1 0 0 0,0 1-1 0 0,0-1 1 0 0,4-1 0 0 0,0-1-4 0 0,0 0-1 0 0,0-1 1 0 0,0 0 0 0 0,-1 0-1 0 0,0 0 1 0 0,1 0 0 0 0,-1-1-1 0 0,5-6 1 0 0,34-47 301 0 0,-35 46-323 0 0,2-8 199 0 0,0 0 0 0 0,-1-1 0 0 0,-1 0-1 0 0,-1-1 1 0 0,7-27 0 0 0,-12 40-151 0 0,2-12 230 0 0,5-35 0 0 0,0-3 166 0 0,-8 47-194 0 0,0 0 1 0 0,-1-1 0 0 0,0 1-1 0 0,-1-1 1 0 0,-2-15-1 0 0,2 16 988 0 0,-4 23-462 0 0,-2 3-810 0 0,0 1 0 0 0,2 0 1 0 0,-1 0-1 0 0,-2 28 0 0 0,3-10-25 0 0,1 40 0 0 0,3-56-335 0 0,1-1 0 0 0,5 26-1 0 0,-5-34 150 0 0,1 0 0 0 0,1 0 0 0 0,-1 0 0 0 0,2 0-1 0 0,-1 0 1 0 0,8 13 0 0 0,-8-18-110 0 0,-1-1 1 0 0,1 1-1 0 0,0 0 1 0 0,0-1 0 0 0,0 1-1 0 0,0-1 1 0 0,0 0-1 0 0,0 0 1 0 0,4 2-1 0 0,4 0-910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4:06.2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388 28 14512 0 0,'0'0'1313'0'0,"-8"-7"-1050"0"0,6 5-95 0 0,0 0 1 0 0,-1 0 0 0 0,1 0 0 0 0,0 1-1 0 0,-1-1 1 0 0,1 1 0 0 0,-1-1 0 0 0,0 1-1 0 0,1 0 1 0 0,-1 0 0 0 0,0 0 0 0 0,0 0-1 0 0,0 1 1 0 0,0-1 0 0 0,0 1 0 0 0,1 0-1 0 0,-1 0 1 0 0,0 0 0 0 0,0 0 0 0 0,0 0-1 0 0,0 1 1 0 0,0-1 0 0 0,-4 2 0 0 0,-2 0 161 0 0,1 0 0 0 0,-1 1-1 0 0,1 0 1 0 0,0 1 0 0 0,0 0 0 0 0,-12 8 0 0 0,-47 29 1251 0 0,-25 17 51 0 0,84-52-1467 0 0,0 1 0 0 0,0 0 0 0 0,1 0 0 0 0,0 1 0 0 0,0-1 0 0 0,1 2 0 0 0,0-1 0 0 0,-6 11 0 0 0,10-16-112 0 0,0 1 0 0 0,1 0 0 0 0,-1 0 0 0 0,1 0 0 0 0,0 0 1 0 0,0 0-1 0 0,0 0 0 0 0,0 0 0 0 0,1 0 0 0 0,0 0 1 0 0,0 0-1 0 0,0 9 0 0 0,1-11-46 0 0,-1 0 0 0 0,1 0 0 0 0,0 1 0 0 0,0-1-1 0 0,0 0 1 0 0,0 0 0 0 0,0 0 0 0 0,1 0 0 0 0,-1 0 0 0 0,0 0 0 0 0,1 0 0 0 0,0 0 0 0 0,-1-1 0 0 0,1 1 0 0 0,0-1 0 0 0,0 1-1 0 0,0-1 1 0 0,0 1 0 0 0,0-1 0 0 0,0 0 0 0 0,0 0 0 0 0,0 0 0 0 0,5 1 0 0 0,-2-1-35 0 0,1 1 1 0 0,0-1-1 0 0,0 0 0 0 0,0-1 1 0 0,0 1-1 0 0,0-1 1 0 0,8-1-1 0 0,43-8 463 0 0,-40 5-100 0 0,28-2 0 0 0,-35 5-225 0 0,-1 1-1 0 0,1 0 1 0 0,-1 1 0 0 0,1 0-1 0 0,16 4 1 0 0,-24-4-105 0 0,1 0 0 0 0,0 0 1 0 0,-1 0-1 0 0,1 0 0 0 0,-1 1 0 0 0,1-1 0 0 0,-1 1 1 0 0,0-1-1 0 0,0 1 0 0 0,1 0 0 0 0,-1 0 0 0 0,0 0 1 0 0,-1 0-1 0 0,1 0 0 0 0,0 0 0 0 0,-1 1 0 0 0,1-1 0 0 0,-1 1 1 0 0,0-1-1 0 0,1 1 0 0 0,-1-1 0 0 0,-1 1 0 0 0,1 0 1 0 0,0 2-1 0 0,0 1 62 0 0,0-1 0 0 0,-1 1 0 0 0,0-1 0 0 0,0 1 1 0 0,-1 0-1 0 0,1-1 0 0 0,-1 1 0 0 0,0-1 0 0 0,-1 1 0 0 0,1-1 0 0 0,-1 0 1 0 0,0 0-1 0 0,-1 1 0 0 0,-3 6 0 0 0,-6 6 206 0 0,0 0 1 0 0,-21 22-1 0 0,20-25-136 0 0,-20 23-1277 0 0,-57 49 0 0 0,89-86 986 0 0,1 0-1 0 0,-1 0 1 0 0,0-1 0 0 0,0 1 0 0 0,0-1-1 0 0,0 1 1 0 0,0-1 0 0 0,0 1 0 0 0,0-1-1 0 0,0 1 1 0 0,0-1 0 0 0,-2 1 0 0 0,3-1 58 0 0,0 0 0 0 0,-1-1 0 0 0,1 1 0 0 0,0 0 0 0 0,-1 0 1 0 0,1 0-1 0 0,0 0 0 0 0,0 0 0 0 0,-1 0 0 0 0,1-1 0 0 0,0 1 0 0 0,-1 0 1 0 0,1 0-1 0 0,0-1 0 0 0,0 1 0 0 0,-1 0 0 0 0,1 0 0 0 0,0-1 0 0 0,0 1 0 0 0,0 0 1 0 0,-1 0-1 0 0,1-1 0 0 0,0 1 0 0 0,0 0 0 0 0,0-1 0 0 0,0 1 0 0 0,0 0 1 0 0,0-1-1 0 0,-1 1 0 0 0,1 0 0 0 0,0-1 0 0 0,0 1 0 0 0,0 0 0 0 0,0-1 0 0 0,0 1 1 0 0,0-1-1 0 0,1 1 0 0 0,-1-1 0 0 0,0-11-1599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4:06.6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7 192 19207 0 0,'-2'5'165'0'0,"1"0"0"0"0,0 1 0 0 0,0-1 0 0 0,0 0 0 0 0,1 1 0 0 0,-1-1 0 0 0,1 1 0 0 0,1-1 0 0 0,-1 1 0 0 0,1-1 0 0 0,2 11 0 0 0,1 3 15 0 0,0 38 1087 0 0,-2 0 0 0 0,-7 63-1 0 0,1-41-52 0 0,2-26-871 0 0,-1-14 27 0 0,6 70-1 0 0,2-82-1307 0 0,-5-26 840 0 0,0 0 0 0 0,1 1-1 0 0,-1-1 1 0 0,1 0 0 0 0,-1 0 0 0 0,1 1 0 0 0,0-1-1 0 0,-1 0 1 0 0,1 0 0 0 0,0 0 0 0 0,0 0-1 0 0,-1 0 1 0 0,1 0 0 0 0,0 0 0 0 0,0 0-1 0 0,2 1 1 0 0</inkml:trace>
  <inkml:trace contextRef="#ctx0" brushRef="#br0" timeOffset="1">139 101 20879 0 0,'-4'-15'572'0'0,"0"-1"0"0"0,-1 1 0 0 0,-7-16 0 0 0,9 23-850 0 0,3 7 402 0 0,-1-1 0 0 0,1 1 1 0 0,-1 0-1 0 0,1 0 0 0 0,-1 0 1 0 0,1 0-1 0 0,-1-1 0 0 0,0 1 1 0 0,0 0-1 0 0,-1-1 0 0 0,2 2-73 0 0,-1 0 0 0 0,0-1-1 0 0,1 1 1 0 0,-1 0 0 0 0,0 0-1 0 0,1 0 1 0 0,-1 0 0 0 0,0 0-1 0 0,1 0 1 0 0,-1 0 0 0 0,0 0 0 0 0,1 0-1 0 0,-1 0 1 0 0,0 0 0 0 0,1 0-1 0 0,-1 0 1 0 0,0 0 0 0 0,1 1-1 0 0,-1-1 1 0 0,1 0 0 0 0,-1 1-1 0 0,0-1 1 0 0,1 0 0 0 0,-1 1-1 0 0,1-1 1 0 0,-1 1 0 0 0,-1 0-49 0 0,1 0 1 0 0,0 1-1 0 0,-1-1 1 0 0,1 1 0 0 0,0-1-1 0 0,0 0 1 0 0,0 1-1 0 0,0 0 1 0 0,0-1 0 0 0,0 1-1 0 0,1 0 1 0 0,-1-1-1 0 0,0 1 1 0 0,1 0 0 0 0,0 0-1 0 0,-1-1 1 0 0,1 1-1 0 0,0 0 1 0 0,0 0 0 0 0,0 0-1 0 0,0 0 1 0 0,0-1-1 0 0,0 1 1 0 0,1 2 0 0 0,1 8-521 0 0,0-1 0 0 0,7 20 0 0 0,-4-16-592 0 0,3 16-4613 0 0,0-2-1732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4: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0 508 17503 0 0,'20'47'1904'0'0,"-20"-45"-1887"0"0,7 5 122 0 0,-6-6 587 0 0,-1-3 445 0 0,-1-1-260 0 0,-1-1-432 0 0,3 1-28 0 0,1 0-33 0 0,2-2 214 0 0,4-3 420 0 0,3-6 287 0 0,-9 12-1195 0 0,-1-1 1 0 0,1 1-1 0 0,-1-1 1 0 0,0 1-1 0 0,0-1 1 0 0,0 0-1 0 0,0 0 1 0 0,0 0-1 0 0,0 0 1 0 0,-1 0-1 0 0,1 0 1 0 0,-1-4-1 0 0,1-5 128 0 0,0 1-1 0 0,1-1 1 0 0,0 1-1 0 0,7-21 0 0 0,5-21 215 0 0,9-93 498 0 0,-14 100-731 0 0,-6 34-239 0 0,0 0-1 0 0,-1-1 0 0 0,0-17 1 0 0,-2 2 39 0 0,-1 26-53 0 0,1 2 0 0 0,0 0 0 0 0,0 0 0 0 0,0 0 0 0 0,0 0 0 0 0,0 0 0 0 0,0 0 0 0 0,0 0 0 0 0,0 0 0 0 0,-1 0 0 0 0,1 0 0 0 0,0 0 0 0 0,0 0 0 0 0,0 0 0 0 0,0 0 0 0 0,0 0 0 0 0,0 0 0 0 0,0 0 0 0 0,0 0 0 0 0,0 0 0 0 0,-1 0 0 0 0,1 0 0 0 0,0 0 0 0 0,0 0 0 0 0,0 0 0 0 0,0 0 0 0 0,0 0 0 0 0,0 0 0 0 0,0 0 0 0 0,0 0 0 0 0,0 0 0 0 0,0 0 0 0 0,0 0 0 0 0,0 1 0 0 0,0-1 0 0 0,-1 0 0 0 0,1 0 0 0 0,0 0 0 0 0,0 0 0 0 0,0 0 0 0 0,0 0 0 0 0,0 0 0 0 0,0 0 0 0 0,0 0 0 0 0,0 1 0 0 0,12 45 0 0 0,-7-20 0 0 0,0 0 0 0 0,0 0 0 0 0,1-1 0 0 0,2 1 0 0 0,14 32 0 0 0,-17-48 25 0 0,1 0 1 0 0,0 0-1 0 0,0 0 0 0 0,1-1 1 0 0,8 9-1 0 0,-14-17-9 0 0,-1 0-1 0 0,1 0 1 0 0,0-1 0 0 0,0 1 0 0 0,-1 0-1 0 0,1-1 1 0 0,0 1 0 0 0,0-1-1 0 0,0 1 1 0 0,0-1 0 0 0,0 1 0 0 0,0-1-1 0 0,0 0 1 0 0,0 1 0 0 0,0-1-1 0 0,0 0 1 0 0,0 0 0 0 0,0 0-1 0 0,0 0 1 0 0,0 0 0 0 0,0 0 0 0 0,0 0-1 0 0,0 0 1 0 0,0 0 0 0 0,0 0-1 0 0,0-1 1 0 0,0 1 0 0 0,0 0 0 0 0,0-1-1 0 0,0 1 1 0 0,0-1 0 0 0,0 1-1 0 0,-1-1 1 0 0,1 1 0 0 0,0-1 0 0 0,0 0-1 0 0,0 1 1 0 0,0-2 0 0 0,2-1-7 0 0,0 0 0 0 0,-1 0 0 0 0,1 0 0 0 0,-1 0 0 0 0,0 0 0 0 0,0 0 1 0 0,0-1-1 0 0,-1 1 0 0 0,3-6 0 0 0,23-92-53 0 0,-16 58-487 0 0,24-64-1 0 0,-30 97-389 0 0,0 1-1 0 0,1-1 1 0 0,9-10-1 0 0,-12 16 254 0 0,8-8-2413 0 0,3-1-5856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4:07.3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190 0 20759 0 0,'0'0'2084'0'0,"-14"20"-1346"0"0,14-19-690 0 0,-16 23 2189 0 0,-19 37-1 0 0,31-52-2119 0 0,0 0 0 0 0,1 1-1 0 0,0-1 1 0 0,0 1 0 0 0,1-1-1 0 0,1 1 1 0 0,-1 0 0 0 0,1 11-1 0 0,1-13-72 0 0,0 2 67 0 0,0 0 1 0 0,4 19-1 0 0,-4-26-79 0 0,1-1 1 0 0,-1 1-1 0 0,1-1 0 0 0,0 1 0 0 0,0-1 1 0 0,0 0-1 0 0,0 1 0 0 0,1-1 1 0 0,-1 0-1 0 0,0 0 0 0 0,1 0 1 0 0,0 0-1 0 0,-1 0 0 0 0,1 0 0 0 0,0 0 1 0 0,4 2-1 0 0,-6-4-40 0 0,2 0 1 0 0,-1 1-1 0 0,0-1 0 0 0,0 0 1 0 0,0 1-1 0 0,0-1 0 0 0,0 0 1 0 0,0 0-1 0 0,0 0 0 0 0,0 0 1 0 0,0 0-1 0 0,0 0 0 0 0,0-1 1 0 0,0 1-1 0 0,0 0 0 0 0,0 0 1 0 0,0-1-1 0 0,0 1 0 0 0,0 0 1 0 0,0-1-1 0 0,0 1 0 0 0,0-1 1 0 0,0 0-1 0 0,0 1 0 0 0,0-1 1 0 0,-1 0-1 0 0,1 1 0 0 0,0-1 0 0 0,0 0 1 0 0,0-1-1 0 0,2-2 82 0 0,0 1 1 0 0,0-1-1 0 0,0 0 0 0 0,-1 0 1 0 0,4-8-1 0 0,23-55 434 0 0,-27 61-433 0 0,0 1-1 0 0,1-1 1 0 0,0 1-1 0 0,0 0 1 0 0,0-1-1 0 0,1 1 1 0 0,6-6-1 0 0,-9 10 193 0 0,2 6 130 0 0,-2-2-366 0 0,1-1 0 0 0,-1 1-1 0 0,0-1 1 0 0,0 1 0 0 0,-1-1 0 0 0,1 1-1 0 0,0 0 1 0 0,-1-1 0 0 0,0 1 0 0 0,1 0-1 0 0,-1-1 1 0 0,0 1 0 0 0,-1 0 0 0 0,1 4-1 0 0,-7 22-91 0 0,1-11 2 0 0,2-3 48 0 0,1-6 41 0 0,-3 18-26 0 0,3-10 15 0 0,-2 8 23 0 0,-5 24 61 0 0,3-18-52 0 0,1-13-175 0 0,0 1-1 0 0,-2-2 1 0 0,0 1 0 0 0,0-1 0 0 0,-2 0 0 0 0,0-1 0 0 0,-1 0 0 0 0,-1 0 0 0 0,0-1 0 0 0,-1-1-1 0 0,-18 16 1 0 0,2-9-1061 0 0,27-20 1055 0 0,1 0 1 0 0,-1 0 0 0 0,0 0 0 0 0,0 0-1 0 0,0 0 1 0 0,0-1 0 0 0,1 1-1 0 0,-1 0 1 0 0,0-1 0 0 0,0 0-1 0 0,-1 1 1 0 0,1-1 0 0 0,0 0-1 0 0,-2 0 1 0 0,3-1 60 0 0,1 1 0 0 0,0 0 1 0 0,-1 0-1 0 0,1-1 0 0 0,0 1 0 0 0,-1 0 0 0 0,1 0 0 0 0,0-1 0 0 0,-1 1 0 0 0,1 0 0 0 0,0-1 1 0 0,0 1-1 0 0,0 0 0 0 0,-1-1 0 0 0,1 1 0 0 0,0-1 0 0 0,0 1 0 0 0,0 0 0 0 0,0-1 0 0 0,0 1 1 0 0,0-1-1 0 0,0 1 0 0 0,0 0 0 0 0,0-1 0 0 0,0 1 0 0 0,0-1 0 0 0,0 1 0 0 0,0-1 1 0 0,0 1-1 0 0,0 0 0 0 0,0-1 0 0 0,0 1 0 0 0,1-1 0 0 0,4-15-2073 0 0,-5 15 1845 0 0,8-18-5620 0 0,1-1-1572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4:07.8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 16 19895 0 0,'0'-6'539'0'0,"0"-3"4876"0"0,5 32-2137 0 0,-4-20-3170 0 0,-1 0-1 0 0,1 0 1 0 0,0 0 0 0 0,0 0-1 0 0,-1 0 1 0 0,0 0 0 0 0,0 4-1 0 0,-1-2 32 0 0,0-1 0 0 0,0 1 0 0 0,-1 0 0 0 0,1 0 0 0 0,-4 5 0 0 0,-5 13 234 0 0,6 1-196 0 0,0 0 0 0 0,1-1-1 0 0,2 1 1 0 0,1 40 0 0 0,0 7-44 0 0,0-69-132 0 0,-1 33 52 0 0,3 41 0 0 0,-2 7-33 0 0,-1-66-14 0 0,0-1 1 0 0,1 1-1 0 0,1 0 0 0 0,1 0 0 0 0,0 0 1 0 0,6 21-1 0 0,-6-35-10 0 0,0 1 0 0 0,0 0 0 0 0,0-1 0 0 0,0 1 0 0 0,0-1-1 0 0,1 1 1 0 0,-1-1 0 0 0,1 0 0 0 0,0 0 0 0 0,0 0 0 0 0,0-1 0 0 0,0 1 0 0 0,1-1 0 0 0,-1 0 0 0 0,1 0 0 0 0,-1 0-1 0 0,7 3 1 0 0,-6-4-17 0 0,-1 0-1 0 0,1 0 1 0 0,-1 0-1 0 0,1 0 1 0 0,0 0-1 0 0,-1-1 1 0 0,1 1-1 0 0,0-1 1 0 0,0 0-1 0 0,-1 0 1 0 0,1-1-1 0 0,0 1 1 0 0,-1-1-1 0 0,1 0 1 0 0,0 0-1 0 0,-1 0 1 0 0,1 0-1 0 0,-1-1 1 0 0,4-1-1 0 0,13-12 118 0 0,-1 0-1 0 0,-1-1 0 0 0,0-1 1 0 0,23-30-1 0 0,-7 9 140 0 0,-15 18-631 0 0,27-40 0 0 0,-44 57 396 0 0,0-1-1 0 0,0 1 0 0 0,-1-1 1 0 0,1 1-1 0 0,-1-1 1 0 0,0 0-1 0 0,0 0 1 0 0,0 0-1 0 0,0 0 1 0 0,-1 1-1 0 0,1-9 1 0 0,-1 11 0 0 0,-1 0 0 0 0,1 0 1 0 0,0-1-1 0 0,0 1 0 0 0,0 0 1 0 0,-1 0-1 0 0,1 0 1 0 0,-1 0-1 0 0,1 0 0 0 0,-1 0 1 0 0,1 0-1 0 0,-1 0 0 0 0,1 0 1 0 0,-1 0-1 0 0,0 0 0 0 0,0 0 1 0 0,-1-1-1 0 0,1 1 1 0 0,-1 1 1 0 0,1-1-1 0 0,0 0 1 0 0,-1 1-1 0 0,1 0 0 0 0,-1-1 1 0 0,1 1-1 0 0,-1 0 1 0 0,1-1-1 0 0,-1 1 1 0 0,1 0-1 0 0,-1 0 0 0 0,1 0 1 0 0,-1 1-1 0 0,1-1 1 0 0,-1 0-1 0 0,-1 1 0 0 0,-1 0 49 0 0,1 0-1 0 0,0 0 1 0 0,0 0-1 0 0,0 0 0 0 0,-1 1 1 0 0,1-1-1 0 0,0 1 1 0 0,1 0-1 0 0,-1 0 0 0 0,0 0 1 0 0,0 0-1 0 0,1 1 1 0 0,0-1-1 0 0,-1 0 0 0 0,-3 7 1 0 0,3-5-36 0 0,1 1 0 0 0,0 0 0 0 0,0 0-1 0 0,0 0 1 0 0,0 0 0 0 0,1 0 0 0 0,-1 0 0 0 0,1 0 0 0 0,0 9 0 0 0,1-3-32 0 0,0 0 0 0 0,0 0-1 0 0,1 0 1 0 0,1 0 0 0 0,0 0 0 0 0,0 0 0 0 0,1 0 0 0 0,1 0-1 0 0,6 13 1 0 0,-8-19 22 0 0,1 1 0 0 0,0-1 0 0 0,1 0-1 0 0,0 0 1 0 0,-1 0 0 0 0,2 0 0 0 0,-1-1-1 0 0,0 1 1 0 0,1-1 0 0 0,0 0 0 0 0,0-1 0 0 0,0 1-1 0 0,0-1 1 0 0,1 0 0 0 0,-1 0 0 0 0,1-1-1 0 0,0 0 1 0 0,0 0 0 0 0,7 2 0 0 0,-2-2 8 0 0,0-1 0 0 0,0 0-1 0 0,1 0 1 0 0,-1-1 0 0 0,0-1 0 0 0,0 0 0 0 0,1 0 0 0 0,-1-1 0 0 0,19-7 0 0 0,37-13-1499 0 0,-50 16-186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2T17:04:14.5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40 8288,'0'0'756,"8"-16"993,-7 15-1187,-1 0 0,0-1 0,1 1 0,-1 0 0,1 0 1,0-1-1,-1 1 0,1 0 0,0 0 0,0 0 0,-1 0 0,1 0 0,0 0 0,0 0 0,0 0 0,0 0 0,1 1 1,-1-1-1,0 0 0,0 1 0,0-1 0,1 1 0,-1-1 0,0 1 0,2-1 0,-2 1 86,2 3-325,0 1 0,0 0 1,-1 0-1,1 0 0,-1 0 0,0 0 0,0 0 0,0 0 0,-1 1 1,0-1-1,0 0 0,1 7 0,0 7 151,0 34 0,-3-38-156,0 74-274,-14 96 1,13-166-30,0-1 0,2 1 0,1 26 0,4-26-132,-4-17-489,8-15-2083,-4 2 781,1-3-364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4:15.0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58 102 15200 0 0,'0'-4'304'0'0,"1"0"0"0"0,-1 0 1 0 0,1 0-1 0 0,-1 1 1 0 0,1-1-1 0 0,0 0 0 0 0,0 0 1 0 0,1 1-1 0 0,2-6 1 0 0,-3 7-47 0 0,0 0 0 0 0,1 0 0 0 0,-1 0 0 0 0,0 0 0 0 0,1 0 0 0 0,0 1 1 0 0,-1-1-1 0 0,1 1 0 0 0,0-1 0 0 0,0 1 0 0 0,0-1 0 0 0,0 1 0 0 0,0 0 0 0 0,0 0 1 0 0,0 0-1 0 0,0 0 0 0 0,3 0 188 0 0,-5 1-353 0 0,0 0 1 0 0,0 0 0 0 0,0 0 0 0 0,4 1 2908 0 0,-4-1-2908 0 0,0 0 0 0 0,0 0 0 0 0,0 0 0 0 0,0 0-1 0 0,0 1 1 0 0,0-1 0 0 0,0 0 0 0 0,0 0 0 0 0,0 0-1 0 0,0 0 1 0 0,0 0 0 0 0,0 0 0 0 0,0 1 0 0 0,0-1 0 0 0,0 0-1 0 0,0 0 1 0 0,0 0 0 0 0,-5 11 1175 0 0,-11 11-796 0 0,13-20-372 0 0,1 0-12 0 0,0 0 0 0 0,0-1 0 0 0,-1 1 0 0 0,1 0 0 0 0,0-1 0 0 0,-1 0 0 0 0,1 1 0 0 0,-1-1 0 0 0,0 0 0 0 0,1 0 0 0 0,-1-1 0 0 0,-3 1 0 0 0,5-1-53 0 0,0-1-1 0 0,0 0 0 0 0,0 0 0 0 0,0-1 0 0 0,0 1 0 0 0,0 0 0 0 0,0 0 0 0 0,1 0 0 0 0,-1 0 0 0 0,0-1 1 0 0,1 1-1 0 0,-1 0 0 0 0,1-1 0 0 0,-1-2 0 0 0,1 2-29 0 0,0 0 0 0 0,0 0 0 0 0,0 1 0 0 0,0-1 1 0 0,1 0-1 0 0,-1 0 0 0 0,0 0 0 0 0,1 0 0 0 0,0 0 0 0 0,-1 0 0 0 0,1 1 0 0 0,0-1 0 0 0,0 0 0 0 0,0 0 1 0 0,0 1-1 0 0,0-1 0 0 0,0 1 0 0 0,1-1 0 0 0,-1 1 0 0 0,3-3 0 0 0,0 0 23 0 0,1 0 1 0 0,-1 1-1 0 0,1-1 0 0 0,0 1 1 0 0,8-5-1 0 0,-8 6 59 0 0,-4 2 280 0 0,-5 3-274 0 0,3-2-79 0 0,0 0-12 0 0,-1 0-3 0 0,0 1 0 0 0,-1-1 0 0 0,-1 1 0 0 0,-8 5 0 0 0,-26 19 11 0 0,38-25-10 0 0,-1-1 0 0 0,1 0 1 0 0,0 0-1 0 0,-1 0 1 0 0,1 0-1 0 0,0 1 0 0 0,-1-1 1 0 0,1 0-1 0 0,0 0 1 0 0,-1 0-1 0 0,1 1 0 0 0,0-1 1 0 0,-1 0-1 0 0,1 1 0 0 0,0-1 1 0 0,0 0-1 0 0,-1 1 1 0 0,1-1-1 0 0,0 0 0 0 0,0 1 1 0 0,0-1-1 0 0,-1 0 1 0 0,1 1-1 0 0,0-1 0 0 0,0 1 1 0 0,0-1-1 0 0,0 0 1 0 0,0 1-1 0 0,0-1 0 0 0,0 1 1 0 0,0-1-1 0 0,0 0 0 0 0,0 1 1 0 0,0-1-1 0 0,0 1 1 0 0,0 0 1 0 0,-5 11-108 0 0,4-12-265 0 0,0 1 1 0 0,-1-1-1 0 0,1 0 1 0 0,0 0-1 0 0,-1 0 1 0 0,1 0 0 0 0,0 0-1 0 0,-1 0 1 0 0,1 0-1 0 0,-2 0 1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4:39.8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1 124 9072 0 0,'0'0'2258'0'0,"6"-16"1148"0"0,-6 16-3360 0 0,0-1 1 0 0,0 1-1 0 0,0 0 1 0 0,1-1-1 0 0,-1 1 1 0 0,0 0-1 0 0,0-1 1 0 0,1 1-1 0 0,-1 0 1 0 0,0-1-1 0 0,1 1 1 0 0,-1 0-1 0 0,0-1 1 0 0,1 1 0 0 0,-1 0-1 0 0,1 0 1 0 0,-1 0-1 0 0,0-1 1 0 0,1 1-1 0 0,-1 0 1 0 0,1 0-1 0 0,-1 0 1 0 0,0 0-1 0 0,1 0 1 0 0,-1 0-1 0 0,1 0 1 0 0,-1 0-1 0 0,1 0 1 0 0,0 0 0 0 0,11 7 958 0 0,-5-2-719 0 0,-4-3 107 0 0,1-1-1 0 0,0 1 1 0 0,1-1-1 0 0,-1 0 1 0 0,0 1-1 0 0,0-2 0 0 0,0 1 1 0 0,1-1-1 0 0,5 1 1 0 0,20 2 682 0 0,-21-2-838 0 0,-1 0 0 0 0,1 0 0 0 0,0-1-1 0 0,0-1 1 0 0,9-1 0 0 0,15 0 165 0 0,-33 2-396 0 0,1 0-1 0 0,0 0 1 0 0,0-1-1 0 0,0 1 1 0 0,0 0 0 0 0,0 0-1 0 0,0 0 1 0 0,-1-1-1 0 0,1 1 1 0 0,0-1 0 0 0,0 1-1 0 0,0 0 1 0 0,-1-1-1 0 0,1 1 1 0 0,0-1 0 0 0,-1 0-1 0 0,1 1 1 0 0,0-1-1 0 0,-1 0 1 0 0,1 1 0 0 0,-1-1-1 0 0,1 0 1 0 0,-1 1-1 0 0,1-1 1 0 0,-1 0 0 0 0,0 0-1 0 0,1 0 1 0 0,-1 0-1 0 0,1-1 1 0 0,-1 1-1 0 0,1-1-1 0 0,0 0 1 0 0,-1 1 0 0 0,1-1 0 0 0,0 1-1 0 0,0-1 1 0 0,0 1 0 0 0,0 0-1 0 0,0 0 1 0 0,2-2 0 0 0,3 0 20 0 0,-1 0 0 0 0,0 0 0 0 0,1 1 0 0 0,-1 0 0 0 0,1 0 1 0 0,0 0-1 0 0,0 1 0 0 0,0-1 0 0 0,9 1 0 0 0,-1-1-31 0 0,-10 1 12 0 0,0 1 0 0 0,0 1 0 0 0,0-1-1 0 0,0 1 1 0 0,0-1 0 0 0,0 1 0 0 0,0 0 0 0 0,0 1-1 0 0,-1-1 1 0 0,1 1 0 0 0,0-1 0 0 0,5 4 0 0 0,-4-2 9 0 0,1 0 0 0 0,-1 0 1 0 0,1-1-1 0 0,11 3 0 0 0,25 1 128 0 0,78 2 0 0 0,-119-8-143 0 0,0 1 0 0 0,0-1 1 0 0,0 0-1 0 0,0 0 0 0 0,0 0 1 0 0,0 0-1 0 0,-1 0 0 0 0,1 0 1 0 0,0-1-1 0 0,0 1 0 0 0,0 0 1 0 0,0 0-1 0 0,0-1 1 0 0,0 1-1 0 0,-1 0 0 0 0,1-1 1 0 0,0 1-1 0 0,0-1 0 0 0,-1 1 1 0 0,1-1-1 0 0,0 1 0 0 0,0-1 1 0 0,-1 0-1 0 0,1 1 0 0 0,-1-1 1 0 0,1 0-1 0 0,-1 1 1 0 0,1-1-1 0 0,0-1 0 0 0,0 0 0 0 0,0 1-1 0 0,0 0 0 0 0,0 0 1 0 0,1 0-1 0 0,-1 0 1 0 0,0 0-1 0 0,1 0 0 0 0,-1 0 1 0 0,1 1-1 0 0,-1-1 1 0 0,0 0-1 0 0,1 1 0 0 0,0-1 1 0 0,2 0-1 0 0,25-3 32 0 0,-25 4-15 0 0,2 0 55 0 0,-1 0 0 0 0,1 1 0 0 0,-1 0 1 0 0,1 0-1 0 0,-1 1 0 0 0,0 0 0 0 0,1 0 1 0 0,-1 0-1 0 0,0 0 0 0 0,6 4 0 0 0,23 9 71 0 0,-9-8-248 0 0,1-1 0 0 0,52 5-1 0 0,55-5 345 0 0,-45-4-242 0 0,-52 1 94 0 0,37 0 33 0 0,-64-3-80 0 0,1 0 1 0 0,-1-1-1 0 0,0 0 1 0 0,0-1 0 0 0,14-4-1 0 0,-16 3-7 0 0,-1 1-1 0 0,1 0 0 0 0,0 1 1 0 0,-1-1-1 0 0,1 2 0 0 0,0-1 1 0 0,0 1-1 0 0,0 0 0 0 0,12 1 1 0 0,109 3 418 0 0,-121-5-461 0 0,0 0 0 0 0,-1 0 0 0 0,1-1 0 0 0,-1 1 0 0 0,1-2 0 0 0,8-3 0 0 0,-6 2 7 0 0,0 1-1 0 0,13-4 1 0 0,16 0 85 0 0,0 2 1 0 0,0 2-1 0 0,0 1 1 0 0,1 2-1 0 0,54 7 1 0 0,-58-3-2 0 0,39 5 142 0 0,-65-9-206 0 0,1 0 1 0 0,-1 0-1 0 0,0-1 1 0 0,1 0 0 0 0,14-4-1 0 0,-6-1-20 0 0,-12 3 0 0 0,1 1 0 0 0,-1 0 0 0 0,1 1 0 0 0,12-2 0 0 0,71 4 0 0 0,-10 1 0 0 0,29-4 0 0 0,91-3 0 0 0,21 1 0 0 0,-203 2 0 0 0,0-1 0 0 0,28-7 0 0 0,13-4 0 0 0,219-6 124 0 0,-153 15-88 0 0,-85 2-44 0 0,-10 1 44 0 0,1 0 1 0 0,60 6-1 0 0,-38 6 13 0 0,-32-5-9 0 0,0-1 0 0 0,0-1 0 0 0,0-1 1 0 0,32-1-1 0 0,-46-2-26 0 0,22-2 29 0 0,0 1 1 0 0,41 4 0 0 0,0 5-31 0 0,5 2 28 0 0,0-4 0 0 0,80-3 0 0 0,-137-4-35 0 0,378-16 1120 0 0,-395 18-1120 0 0,1 0-1 0 0,-1 0 1 0 0,1 0-1 0 0,-1 0 1 0 0,1-1-1 0 0,-1 1 1 0 0,1 0-1 0 0,-1-1 0 0 0,0 1 1 0 0,1-1-1 0 0,-1 1 1 0 0,0-1-1 0 0,1 0 1 0 0,-1 1-1 0 0,0-1 1 0 0,0 0-1 0 0,0 0 1 0 0,1 0-1 0 0,-1 0 1 0 0,0 0-1 0 0,0 0 1 0 0,-1 0-1 0 0,1-1 1 0 0,2-1-1 0 0,4-6 46 0 0,-5 6-41 0 0,0 1 0 0 0,1 0 0 0 0,-1 1 0 0 0,1-1 0 0 0,0 0 0 0 0,0 1 0 0 0,-1 0 0 0 0,5-2 0 0 0,2-1 41 0 0,-8 4-48 0 0,0 0 0 0 0,-1 0 0 0 0,1 0 0 0 0,0 0 0 0 0,0 0 0 0 0,-1 0 0 0 0,1 1-1 0 0,0-1 1 0 0,-1 0 0 0 0,1 0 0 0 0,0 1 0 0 0,-1-1 0 0 0,1 0 0 0 0,-1 1 0 0 0,1-1-1 0 0,0 1 1 0 0,-1-1 0 0 0,1 1 0 0 0,-1-1 0 0 0,1 1 0 0 0,-1-1 0 0 0,0 1 0 0 0,1-1-1 0 0,-1 1 1 0 0,1 0 0 0 0,-1-1 0 0 0,1 2 0 0 0,-1-1-1 0 0,1 0-105 0 0,8 10 498 0 0,-6-10 22 0 0,-4-5-310 0 0,20 13 81 0 0,-18-9-295 0 0,3-2 35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4:42.0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0 163 3224 0 0,'2'-3'2487'0'0,"3"-6"3771"0"0,-4 6-6002 0 0,0 2-62 0 0,-1 0 1 0 0,1 0-1 0 0,0 0 0 0 0,-1 0 1 0 0,1 0-1 0 0,0 0 0 0 0,0 0 1 0 0,-1 0-1 0 0,1 0 0 0 0,0 0 0 0 0,0 0 1 0 0,2-1-1 0 0,-1 2-125 0 0,-1 0 0 0 0,1 0-1 0 0,-1 0 1 0 0,0 0 0 0 0,1 1-1 0 0,-1-1 1 0 0,1 0 0 0 0,-1 1-1 0 0,1-1 1 0 0,-1 0 0 0 0,2 2 0 0 0,8 1 445 0 0,-1-1 0 0 0,1 0 1 0 0,-1 0-1 0 0,1-1 0 0 0,0 0 1 0 0,12-2-1 0 0,-17 1-313 0 0,-1 1-126 0 0,-1-1 0 0 0,0 1 1 0 0,1 0-1 0 0,-1 0 0 0 0,0 1 0 0 0,1-1 1 0 0,-1 1-1 0 0,0 0 0 0 0,6 4 0 0 0,-6-3-63 0 0,0-1 0 0 0,0 0 1 0 0,0 0-1 0 0,0 0 0 0 0,1-1 0 0 0,-1 1 0 0 0,1-1 0 0 0,-1 0 0 0 0,8 1 0 0 0,44 3 159 0 0,257 0 967 0 0,-169-8-971 0 0,-89 1-121 0 0,69 5 0 0 0,-77 0 149 0 0,-1-2 1 0 0,1-2-1 0 0,80-11 0 0 0,-119 11-143 0 0,-1 0-1 0 0,0-1 1 0 0,0 0 0 0 0,0 0-1 0 0,0 0 1 0 0,0-1-1 0 0,0 0 1 0 0,11-8-1 0 0,-13 9-35 0 0,-1-1 0 0 0,1 1 0 0 0,0-1 0 0 0,0 1 0 0 0,0 1 0 0 0,0-1 0 0 0,0 1 0 0 0,0-1 0 0 0,0 2 0 0 0,0-1 0 0 0,1 0 0 0 0,-1 1 0 0 0,0 0 0 0 0,1 1 0 0 0,-1-1 0 0 0,0 1 0 0 0,0 0 0 0 0,8 2 0 0 0,7 1 28 0 0,1-1 0 0 0,1-1 0 0 0,-1 0 0 0 0,24-3 0 0 0,85-12 375 0 0,-7 1-544 0 0,-65 10 40 0 0,93-9 134 0 0,-84 2 106 0 0,0 3 1 0 0,114 4-1 0 0,0-4 67 0 0,-40-1-150 0 0,-134 7-71 0 0,0 0 0 0 0,0 0-1 0 0,1-1 1 0 0,-1 0 0 0 0,0 0 0 0 0,0-1 0 0 0,0 0 0 0 0,0 0 0 0 0,0 0 0 0 0,7-5 0 0 0,-1 1 4 0 0,1 0-1 0 0,1 1 1 0 0,-1 0-1 0 0,21-3 1 0 0,60-5 36 0 0,-63 9-30 0 0,-15 2 2 0 0,1 1-1 0 0,-1 0 1 0 0,0 1-1 0 0,0 1 1 0 0,1 1-1 0 0,-1 0 1 0 0,0 1 0 0 0,22 7-1 0 0,-9-1 14 0 0,0-2-1 0 0,0-1 1 0 0,0-2-1 0 0,1 0 1 0 0,0-2-1 0 0,-1-2 1 0 0,37-3-1 0 0,85 3 22 0 0,5 0 24 0 0,-140-2-72 0 0,126-5 76 0 0,-133 7-67 0 0,1 0 0 0 0,-1-1 0 0 0,0-1 0 0 0,1 1 0 0 0,-1-2 0 0 0,0 0 0 0 0,0 0 0 0 0,9-5 0 0 0,-5 3 4 0 0,1 1 0 0 0,-1 0 0 0 0,0 0 1 0 0,18-1-1 0 0,62-2 25 0 0,-55 5-7 0 0,238 3 128 0 0,-247 0-172 0 0,66 1 14 0 0,79 5 0 0 0,56 10 11 0 0,110 10 106 0 0,-205-25-117 0 0,-39-3 0 0 0,9 4 27 0 0,123 3 58 0 0,-20 3-38 0 0,-112-3-14 0 0,-69-3 44 0 0,53 12 0 0 0,-3 0 25 0 0,39 2 73 0 0,-44-5-33 0 0,121 4 0 0 0,11-8-29 0 0,-197-8-99 0 0,0-1 1 0 0,0-1-1 0 0,0 0 0 0 0,0 0 1 0 0,13-5-1 0 0,-14 5-3 0 0,0-1 0 0 0,0 1 0 0 0,0 0 0 0 0,0 1 0 0 0,1-1 1 0 0,-1 1-1 0 0,12 1 0 0 0,23 3 29 0 0,95 5 269 0 0,-118-8-262 0 0,-9 1-4 0 0,0-1 0 0 0,0 0 0 0 0,1-1 0 0 0,-1 0 1 0 0,0 0-1 0 0,0-1 0 0 0,16-6 0 0 0,-12 3 36 0 0,1 0 1 0 0,21-5-1 0 0,67-4 161 0 0,-51 8-137 0 0,-14 3 73 0 0,61 2 0 0 0,-45 2 307 0 0,-52 0-476 0 0,-1-1-1 0 0,1 1 1 0 0,-1-1-1 0 0,0 1 1 0 0,1 0-1 0 0,-1 0 1 0 0,0-1-1 0 0,1 1 1 0 0,-1 0 0 0 0,0 0-1 0 0,0 1 1 0 0,0-1-1 0 0,0 0 1 0 0,0 0-1 0 0,0 0 1 0 0,1 3-1 0 0,4 2 39 0 0,5 5 95 0 0,-10-10-124 0 0,-1-12-5448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4:45.2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 31 7512 0 0,'0'0'681'0'0,"-6"2"4288"0"0,21 4-3245 0 0,-10-4-1540 0 0,0 0 0 0 0,-1 0-1 0 0,1 1 1 0 0,7 5 0 0 0,-7-5-8 0 0,0 0 1 0 0,-1 0-1 0 0,10 4 1 0 0,-12-7-53 0 0,0 1 0 0 0,0-1 1 0 0,-1 1-1 0 0,1-1 0 0 0,0 0 0 0 0,0 0 0 0 0,0 0 1 0 0,0 0-1 0 0,0 0 0 0 0,0 0 0 0 0,0 0 0 0 0,0-1 1 0 0,0 1-1 0 0,3-2 0 0 0,2 0 204 0 0,0 0-1 0 0,1 0 1 0 0,-1 1-1 0 0,1 0 1 0 0,-1 1-1 0 0,1-1 1 0 0,-1 1-1 0 0,1 1 1 0 0,0-1 0 0 0,-1 1-1 0 0,11 3 1 0 0,-12-3-273 0 0,-1-1 0 0 0,1 1 0 0 0,10-2 1 0 0,11 1 207 0 0,-27 0-256 0 0,1 0 0 0 0,0 0 1 0 0,0-1-1 0 0,0 1 1 0 0,0 0-1 0 0,-1 0 1 0 0,1-1-1 0 0,0 1 0 0 0,0-1 1 0 0,-1 1-1 0 0,1-1 1 0 0,0 1-1 0 0,-1-1 1 0 0,1 1-1 0 0,0-1 0 0 0,-1 1 1 0 0,1-1-1 0 0,-1 0 1 0 0,1 0-1 0 0,-1 1 1 0 0,1-1-1 0 0,-1 0 0 0 0,1 0 1 0 0,-1 1-1 0 0,0-1 1 0 0,0 0-1 0 0,1 0 1 0 0,-1 0-1 0 0,0-1 0 0 0,1 0-2 0 0,0 0 0 0 0,-1 0 0 0 0,1 0 0 0 0,0 0 0 0 0,0 0 0 0 0,1 1 0 0 0,-1-1 0 0 0,2-1-1 0 0,-3 2-2 0 0,1 0 0 0 0,0 1 0 0 0,0-1 0 0 0,0 1-1 0 0,0 0 1 0 0,-1-1 0 0 0,1 1 0 0 0,0 0 0 0 0,0-1-1 0 0,0 1 1 0 0,0 0 0 0 0,0 0 0 0 0,0 0 0 0 0,0 0 0 0 0,0 0-1 0 0,0 0 1 0 0,0 0 0 0 0,0 0 0 0 0,0 0 0 0 0,0 0-1 0 0,-1 1 1 0 0,1-1 0 0 0,0 0 0 0 0,1 1 0 0 0,18 7 8 0 0,-12-5-10 0 0,0 1 0 0 0,0-1 0 0 0,1-1 0 0 0,-1 0 0 0 0,0 0 0 0 0,1-1 0 0 0,9 1 0 0 0,-17-2 0 0 0,0 0 0 0 0,0 0 0 0 0,-1-1-1 0 0,1 1 1 0 0,0 0 0 0 0,0-1 0 0 0,0 1 0 0 0,-1 0-1 0 0,1-1 1 0 0,0 1 0 0 0,0-1 0 0 0,-1 0 0 0 0,1 1-1 0 0,0-1 1 0 0,-1 1 0 0 0,1-1 0 0 0,-1 0 0 0 0,1 1-1 0 0,-1-1 1 0 0,1 0 0 0 0,-1 0 0 0 0,1-1-1 0 0,-1 1 3 0 0,1 0 0 0 0,-1 0-1 0 0,1 0 1 0 0,0 0 0 0 0,-1 1-1 0 0,1-1 1 0 0,-1 0 0 0 0,1 0-1 0 0,0 1 1 0 0,0-1 0 0 0,-1 0-1 0 0,1 1 1 0 0,0-1 0 0 0,2 0-1 0 0,5-2 32 0 0,1 1 0 0 0,1 1 0 0 0,-1 0 0 0 0,0 0 0 0 0,0 1 0 0 0,0 0 0 0 0,1 0 0 0 0,-1 1 0 0 0,12 2 0 0 0,33 2 20 0 0,44 0 488 0 0,80-1-487 0 0,183 0 426 0 0,-244-4-410 0 0,100-11 351 0 0,-67 2-278 0 0,-58 6-80 0 0,82-4 13 0 0,-6-1 312 0 0,-21 1-112 0 0,-126 7-240 0 0,0 0 1 0 0,39 7-1 0 0,-52-7-19 0 0,0 1 0 0 0,0-1 0 0 0,0-1 1 0 0,13-1-1 0 0,-12 0 7 0 0,0 1 1 0 0,18 1 0 0 0,-11 2-17 0 0,26 6 0 0 0,11 2 3 0 0,-6-3 49 0 0,-23-4-81 0 0,-1 0-1 0 0,1-1 0 0 0,30-2 0 0 0,-47-1 47 0 0,-1-1 0 0 0,1 1 0 0 0,-1-1 0 0 0,1 0 0 0 0,8-5 0 0 0,23-7 81 0 0,-26 12-100 0 0,-1 0 1 0 0,1 1-1 0 0,0 0 0 0 0,0 0 1 0 0,0 2-1 0 0,19 2 0 0 0,70 19 27 0 0,-64-12-30 0 0,5-3 10 0 0,0-1-1 0 0,0-2 1 0 0,56-2-1 0 0,-5 0 13 0 0,-3 6 50 0 0,-52-4-22 0 0,1-1 0 0 0,45-3 1 0 0,-16-2-3 0 0,90 9 0 0 0,43 0 47 0 0,-180-8-82 0 0,-1-1 0 0 0,0-1 0 0 0,36-10 0 0 0,-32 7-6 0 0,1 1 1 0 0,0 1 0 0 0,1 0 0 0 0,-1 3 0 0 0,1 0 0 0 0,-1 1-1 0 0,37 5 1 0 0,-3 1 66 0 0,105-4 0 0 0,-38-3 26 0 0,23-7 10 0 0,-72 2-79 0 0,-69 5-26 0 0,0 1 0 0 0,1-2 0 0 0,-1 1 0 0 0,0-1 0 0 0,1 0 0 0 0,-1-1 0 0 0,0 1 0 0 0,13-8 0 0 0,-18 8-16 0 0,2-1-184 0 0,0 1-1 0 0,-1-1 1 0 0,1 1-1 0 0,0 0 0 0 0,1 0 1 0 0,7-1-1 0 0,14 2-1371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6:31:41.7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66 218 10136 0 0,'0'0'777'0'0,"-1"1"-505"0"0,-4 6 882 0 0,1 0-1 0 0,0 1 1 0 0,0-1-1 0 0,1 1 1 0 0,0 0-1 0 0,0 0 1 0 0,-1 8 0 0 0,-5 14-261 0 0,2-9-487 0 0,-7 28 0 0 0,13-42-531 0 0,-1 1 0 0 0,2 0-1 0 0,-1-1 1 0 0,1 1 0 0 0,0 0-1 0 0,0 0 1 0 0,3 10 0 0 0,0-7-1770 0 0,2-1-5095 0 0</inkml:trace>
  <inkml:trace contextRef="#ctx0" brushRef="#br0" timeOffset="1">209 13 5984 0 0,'0'0'536'0'0,"-19"-13"14623"0"0,12 16-14391 0 0,-1 2-640 0 0,6 2-128 0 0,-4 3 0 0 0,1 3-1888 0 0,1 1-328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4:55.75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38 29 3224 0 0,'-20'-3'2653'0'0,"14"0"-747"0"0,6 3-1707 0 0,-1 0 1 0 0,0-1-1 0 0,1 1 0 0 0,-1 0 1 0 0,0-1-1 0 0,1 1 1 0 0,-1-1-1 0 0,0 1 0 0 0,1-1 1 0 0,-1 1-1 0 0,1-1 0 0 0,-1 1 1 0 0,1-1-1 0 0,-1 1 0 0 0,1-1 1 0 0,0 0-1 0 0,-1 1 0 0 0,1-1 1 0 0,0 0-1 0 0,-1 1 0 0 0,1-1 1 0 0,0 0-1 0 0,0 1 0 0 0,0-1 1 0 0,0 0-1 0 0,-1 0 0 0 0,1 1 1 0 0,0-1-1 0 0,0 0 1 0 0,0 0-1 0 0,1-1 0 0 0,-1 2-155 0 0,0 0 0 0 0,0 0 0 0 0,0 0-1 0 0,0-1 1 0 0,0 1 0 0 0,0 0 0 0 0,0 0 0 0 0,0 0-1 0 0,0 0 1 0 0,0 0 0 0 0,0 0 0 0 0,1-1-1 0 0,-1 1 1 0 0,0 0 0 0 0,0 0 0 0 0,0 0 0 0 0,0 0-1 0 0,0 0 1 0 0,0 0 0 0 0,0 0 0 0 0,1 0-1 0 0,-1 0 1 0 0,0-1 0 0 0,0 1 0 0 0,0 0 0 0 0,0 0-1 0 0,0 0 1 0 0,0 0 0 0 0,1 0 0 0 0,-1 0 0 0 0,0 0-1 0 0,0 0 1 0 0,0 0 0 0 0,0 0 0 0 0,0 0-1 0 0,1 0 1 0 0,-1 0 0 0 0,0 0 0 0 0,10 2 510 0 0,12 7-334 0 0,-21-8-89 0 0,26 15 741 0 0,-24-14-621 0 0,1-1-1 0 0,-1 0 0 0 0,0 0 0 0 0,0 0 0 0 0,1 0 0 0 0,3 0 0 0 0,31 5 761 0 0,-7 0-590 0 0,63 2 0 0 0,-36-9-381 0 0,-27 0 133 0 0,0 0 1 0 0,0 3-1 0 0,48 7 1 0 0,-28 2-197 0 0,1-3-1 0 0,99 3 1 0 0,21-22 283 0 0,-121 7 0 0 0,-17 2 62 0 0,-12 1-22 0 0,24-4 0 0 0,-37 2-196 0 0,0 1 1 0 0,0-1 0 0 0,14-8 0 0 0,16-5 109 0 0,-7 8-124 0 0,1 2 1 0 0,-1 1-1 0 0,40-1 0 0 0,102 5-39 0 0,-82 2 2 0 0,257-2 11 0 0,-329 2-65 0 0,0 1 1 0 0,20 4-1 0 0,8 1 15 0 0,399 11 204 0 0,-281-10-44 0 0,-63-1-138 0 0,175 0 82 0 0,103-9 639 0 0,-151-8-4 0 0,-170 7-766 0 0,-23-1-114 0 0,0 3 1 0 0,0 1-1 0 0,66 8 0 0 0,-91-6-993 0 0,-1-2-324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4:59.0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2760 0 0,'0'0'19510'0'0,"7"3"-19093"0"0,-1 0-261 0 0,1-1 0 0 0,-1 0-1 0 0,0 0 1 0 0,1-1-1 0 0,-1 0 1 0 0,1 0 0 0 0,0 0-1 0 0,10-1 1 0 0,17 2 275 0 0,69 15-431 0 0,-51-1 70 0 0,-37-11-17 0 0,29 6 0 0 0,16-3 180 0 0,63 0 1 0 0,61-9 771 0 0,23 1-467 0 0,87-5-368 0 0,-77-2-110 0 0,-34 4 86 0 0,84 0-9 0 0,-125 1 39 0 0,8 0-86 0 0,159 8 307 0 0,-92-2-271 0 0,57-3-29 0 0,-144-2-66 0 0,37 2 11 0 0,179-2 104 0 0,-118-11-2 0 0,-76 2-76 0 0,-73 5 84 0 0,-69 4-55 0 0,11-1-2978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5:05.7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9 256 2304 0 0,'-8'6'16848'0'0,"9"-13"-14600"0"0,5-3-4739 0 0,1 7 3733 0 0,-3 3-1221 0 0,1 1 0 0 0,0-1 0 0 0,-1 1 0 0 0,1 1 0 0 0,-1-1 0 0 0,7 3 0 0 0,-7-2-3 0 0,1 0 0 0 0,-1-1 0 0 0,1 0 0 0 0,-1 0 0 0 0,6 1 0 0 0,-8-2-7 0 0,0 0-1 0 0,0 0 1 0 0,0 0-1 0 0,0-1 0 0 0,0 1 1 0 0,0 0-1 0 0,-1-1 1 0 0,1 0-1 0 0,0 1 0 0 0,0-1 1 0 0,0 0-1 0 0,0 0 1 0 0,-1 0-1 0 0,1 0 1 0 0,0 0-1 0 0,1-2 0 0 0,14-15 107 0 0,-15 15-107 0 0,-1 1 0 0 0,1 0 1 0 0,0 0-1 0 0,0 0 0 0 0,1 0 0 0 0,-1 0 0 0 0,0 0 0 0 0,1 1 0 0 0,-1-1 1 0 0,0 1-1 0 0,1-1 0 0 0,0 1 0 0 0,2-1 0 0 0,16-3 27 0 0,0 2-1 0 0,0 0 1 0 0,1 1-1 0 0,33 2 1 0 0,25-3 12 0 0,-72 3-44 0 0,-1 1 0 0 0,1-1 0 0 0,-1 1 0 0 0,1 1 0 0 0,-1-1-1 0 0,1 1 1 0 0,-1 1 0 0 0,0-1 0 0 0,0 1 0 0 0,8 5 0 0 0,-2-2-5 0 0,26 8-1 0 0,3-6 70 0 0,0-1 0 0 0,55 1 0 0 0,-42-4 260 0 0,-37-2-216 0 0,1-1-1 0 0,-1-1 1 0 0,0-1-1 0 0,30-5 1 0 0,-46 6-108 0 0,0-1 0 0 0,0 0 0 0 0,0 0 0 0 0,0 0 1 0 0,-1 0-1 0 0,1 0 0 0 0,0 0 0 0 0,-1 0 0 0 0,1-1 0 0 0,1-1 0 0 0,-1 2-1 0 0,-1-1-1 0 0,0 1 1 0 0,1 0 0 0 0,-1 0-1 0 0,1 0 1 0 0,-1 0-1 0 0,1 0 1 0 0,0 0 0 0 0,-1 0-1 0 0,1 1 1 0 0,0-1-1 0 0,-1 0 1 0 0,4 0 0 0 0,8 1 16 0 0,0-1 0 0 0,17 3 0 0 0,17 0 48 0 0,153-7-208 0 0,-72 0 720 0 0,-79 1-488 0 0,0 3-1 0 0,80 7 0 0 0,-75 1-59 0 0,67 1 0 0 0,-92-8-26 0 0,97 2 52 0 0,-121-1-67 0 0,1-2-1 0 0,-1 1 0 0 0,1-1 1 0 0,0 1-1 0 0,-1-2 1 0 0,1 1-1 0 0,5-3 0 0 0,10-1 2 0 0,-16 4 26 0 0,0 1-1 0 0,0 0 1 0 0,0 0 0 0 0,0 1-1 0 0,0 0 1 0 0,0 0-1 0 0,0 0 1 0 0,0 0 0 0 0,0 1-1 0 0,5 2 1 0 0,17 4 73 0 0,-25-7-82 0 0,10 2 53 0 0,0-1 0 0 0,23 2 0 0 0,-31-4-61 0 0,0-1 1 0 0,0 1 0 0 0,0-1-1 0 0,0 1 1 0 0,0-1 0 0 0,0 0-1 0 0,0-1 1 0 0,0 1 0 0 0,-1 0-1 0 0,1-1 1 0 0,0 0 0 0 0,4-3-1 0 0,-1 1 23 0 0,0 0-1 0 0,0 1 0 0 0,1-1 0 0 0,-1 2 0 0 0,1-1 1 0 0,0 1-1 0 0,0 0 0 0 0,13-1 0 0 0,67 0 353 0 0,-78 3-361 0 0,36 2-65 0 0,56 10-1 0 0,-10-1 48 0 0,-87-10 5 0 0,13 0 8 0 0,-1 0 1 0 0,1 2-1 0 0,-1 0 1 0 0,0 1-1 0 0,20 7 0 0 0,-1 1 190 0 0,0-1 0 0 0,0-2 0 0 0,69 7 0 0 0,-96-14-157 0 0,-6-1-36 0 0,0-1 1 0 0,-1 1-1 0 0,1-1 1 0 0,0 0-1 0 0,0 1 0 0 0,0-1 1 0 0,0-1-1 0 0,0 1 1 0 0,0 0-1 0 0,-1-1 1 0 0,1 1-1 0 0,0-1 0 0 0,5-2 1 0 0,-6 2-6 0 0,4-3 13 0 0,-1 0 0 0 0,1 1 1 0 0,0 0-1 0 0,0 1 0 0 0,12-5 0 0 0,21-2 10 0 0,0 2 0 0 0,57-4 0 0 0,-67 8 16 0 0,-18 1-30 0 0,-1 1-1 0 0,0 1 1 0 0,1-1-1 0 0,-1 1 1 0 0,1 1-1 0 0,-1 0 1 0 0,12 3-1 0 0,-10 0-3 0 0,-9-3-3 0 0,0 0 0 0 0,-1 0 1 0 0,1 0-1 0 0,0 0 1 0 0,0 0-1 0 0,0-1 0 0 0,1 1 1 0 0,-1-1-1 0 0,0 0 0 0 0,0 0 1 0 0,0 0-1 0 0,0 0 0 0 0,0-1 1 0 0,6-1-1 0 0,33-8 89 0 0,2 1 0 0 0,-1 2 1 0 0,59-2-1 0 0,5-1 33 0 0,5-2 122 0 0,57-8-16 0 0,-113 15-224 0 0,172-10 157 0 0,6 15-101 0 0,-166 4-42 0 0,140 0 100 0 0,-58-3 10 0 0,-1 0 0 0 0,-4-14 63 0 0,12-1 50 0 0,12-1-65 0 0,-34 2-72 0 0,-101 10-102 0 0,115-4 52 0 0,-68 5-7 0 0,43 1-38 0 0,19 0 30 0 0,-53-1-22 0 0,86-3 66 0 0,-112 3-57 0 0,178-3 285 0 0,-90-3-96 0 0,-138 6-218 0 0,313-23 286 0 0,-271 20-197 0 0,1 2-1 0 0,76 6 1 0 0,49 9 57 0 0,-164-11-118 0 0,0-1 1 0 0,0-1-1 0 0,-1-1 1 0 0,1 0 0 0 0,19-6-1 0 0,-28 6-11 0 0,-5 2-2 0 0,-1-1-1 0 0,1 0 0 0 0,-1 0 0 0 0,0 0 0 0 0,1 0 1 0 0,-1 0-1 0 0,0-1 0 0 0,0 0 0 0 0,0 1 0 0 0,4-4 0 0 0,-5 1 55 0 0,-1 3-82 0 0,-1 0 0 0 0,0 0 0 0 0,0 0 0 0 0,0 0 0 0 0,0 0 1 0 0,0 0-1 0 0,0 0 0 0 0,0 0 0 0 0,0 0 0 0 0,0 0 0 0 0,-1-1 0 0 0,1 1 0 0 0,0 0 1 0 0,-1 0-1 0 0,1 0 0 0 0,-1 0 0 0 0,1 0 0 0 0,-1 0 0 0 0,0-1 0 0 0,0 2-113 0 0,0 0-188 0 0,0 1 0 0 0,0 0 0 0 0,0 0 0 0 0,0-1 1 0 0,0 1-1 0 0,0-1 0 0 0,0 1 0 0 0,0-1 0 0 0,-1 1 0 0 0,1-1 0 0 0,0 0 0 0 0,-2 1 0 0 0,1-1 13 0 0,1 0 1 0 0,0 0-1 0 0,-1 0 0 0 0,1 0 0 0 0,0-1 0 0 0,-1 1 0 0 0,1 0 1 0 0,0-1-1 0 0,0 1 0 0 0,-2-1 0 0 0,-1-1-422 0 0,-8-3-1326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5:07.3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 0 7888 0 0,'-9'3'856'0'0,"-3"2"7161"0"0,12-4-7910 0 0,6 5 1387 0 0,13 4-1137 0 0,39 3 777 0 0,-32-8-1060 0 0,1 0 0 0 0,0-2 0 0 0,44-1 1 0 0,36 4 6 0 0,-68-2-73 0 0,-19-3 52 0 0,36 8 0 0 0,-27-2-4 0 0,-15-5 43 0 0,22 9-1 0 0,-31-10-68 0 0,-1 1 1 0 0,1 0 0 0 0,-1 1-1 0 0,0-1 1 0 0,0 1 0 0 0,0 0-1 0 0,0 0 1 0 0,6 6-1 0 0,-5-4 12 0 0,1 0-1 0 0,-1 0 1 0 0,1-1-1 0 0,0 1 1 0 0,0-1-1 0 0,0-1 1 0 0,1 1-1 0 0,-1-1 1 0 0,1 0-1 0 0,11 3 0 0 0,-4-3 38 0 0,0 0-1 0 0,0-1 1 0 0,0-1-1 0 0,21 0 0 0 0,221 11 1002 0 0,-199-7-750 0 0,104-6 0 0 0,-55-2-246 0 0,32 8-45 0 0,1 0 117 0 0,38 2 321 0 0,-168-5-450 0 0,-1-1 0 0 0,1-1-1 0 0,0 0 1 0 0,-1 0 0 0 0,1 0-1 0 0,0-1 1 0 0,-1-1 0 0 0,15-3-1 0 0,-17 2-1 0 0,0 1-1 0 0,0 0 1 0 0,0 0 0 0 0,0 1-1 0 0,0-1 1 0 0,0 1 0 0 0,0 1-1 0 0,1-1 1 0 0,-1 1-1 0 0,0 0 1 0 0,0 1 0 0 0,10 1-1 0 0,24 6 107 0 0,-20-3-16 0 0,1-1 1 0 0,0-1-1 0 0,22 1 0 0 0,60-2 307 0 0,70-1 154 0 0,-95-9 89 0 0,22 0-552 0 0,65 3 250 0 0,-18-2 178 0 0,-120 6-617 0 0,31 2-396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5:09.7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3224 0 0,'6'18'12902'0'0,"-1"-14"-11609"0"0,4 4-214 0 0,-3-7-528 0 0,2 1 249 0 0,-7-1-670 0 0,0-1 0 0 0,0 1 0 0 0,-1-1 0 0 0,1 1 1 0 0,0-1-1 0 0,0 0 0 0 0,0 1 0 0 0,0-1 0 0 0,0 0 1 0 0,0 0-1 0 0,0 1 0 0 0,0-1 0 0 0,1 0 0 0 0,21-4 1644 0 0,-3 0-1653 0 0,3 4-74 0 0,72 7 154 0 0,-63-3-187 0 0,54 13 0 0 0,-38-10 1047 0 0,-33-6-982 0 0,-1-1 0 0 0,1-1 0 0 0,0 0 0 0 0,19-4-1 0 0,11-1 136 0 0,17-1 116 0 0,64-4 167 0 0,-104 12-401 0 0,-7-1 19 0 0,0 0 0 0 0,-1 0 0 0 0,1-2 0 0 0,0 0 0 0 0,20-5 1 0 0,-19 4-169 0 0,0 0 1 0 0,1 1 0 0 0,-1 1-1 0 0,1 0 1 0 0,24 3 0 0 0,-1-1 48 0 0,31 3 4 0 0,-36-1 0 0 0,96 17 198 0 0,-2 0 80 0 0,-63-12-164 0 0,17-3-50 0 0,-52-2-54 0 0,-6-1 1 0 0,79 3 118 0 0,164-2 483 0 0,-115 7-492 0 0,-53-1-56 0 0,137 3 324 0 0,-181-8-375 0 0,-8-1 141 0 0,57-2 0 0 0,-36-7-90 0 0,50-3 368 0 0,295 12-320 0 0,-208-11-21 0 0,-180 5-91 0 0,30-7 0 0 0,-28 4 0 0 0,59-12 133 0 0,-58 13-111 0 0,26-3 92 0 0,-18 2-26 0 0,-30 4-58 0 0,0 1 1 0 0,0-1 0 0 0,0 2 0 0 0,0-1 0 0 0,12 1-1 0 0,-18 1-26 0 0,0-1 0 0 0,1 0 0 0 0,-1 1 0 0 0,1 0 0 0 0,-1-1 0 0 0,0 1 0 0 0,0 0 0 0 0,1 0 0 0 0,-1 0 0 0 0,0 0 0 0 0,0 0 0 0 0,0 0 0 0 0,0 0 0 0 0,0 0 0 0 0,0 0 0 0 0,0 0 0 0 0,0 0 0 0 0,0 1 0 0 0,-1-1 0 0 0,1 0 0 0 0,0 2 0 0 0,14 19 66 0 0,-20-10-256 0 0,-1 31-2760 0 0,4-30 1363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5:16.8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 62 7832 0 0,'0'0'602'0'0,"-11"-3"8771"0"0,21-7-6326 0 0,-9 8-2748 0 0,0 0-1 0 0,1 1 0 0 0,-1-1 0 0 0,1 0 0 0 0,0 1 0 0 0,-1 0 0 0 0,4-2 0 0 0,16-4 1160 0 0,-18 7-1350 0 0,0-1 0 0 0,0 0 1 0 0,0 0-1 0 0,0 0 0 0 0,-1 0 1 0 0,5-2-1 0 0,-3 1-114 0 0,0 0-1 0 0,-1 0 1 0 0,1 0-1 0 0,0 1 0 0 0,0 0 1 0 0,5-1-1 0 0,4 0 38 0 0,26-1-1 0 0,-19 2 93 0 0,207 4-25 0 0,-126 2 460 0 0,227 12 936 0 0,-250-11-1070 0 0,0-4 0 0 0,87-8 0 0 0,-140 4-276 0 0,0 0 0 0 0,0-2 0 0 0,42-13 0 0 0,-62 15-108 0 0,3 1-807 0 0,-9 10-884 0 0,1-7 1459 0 0,-2 6-1454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5:17.2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144 66 2760 0 0,'-16'5'1378'0'0,"0"-1"1"0"0,-1-1-1 0 0,1 0 1 0 0,-1-1-1 0 0,-25 0 0 0 0,41-2-1192 0 0,-1 0 0 0 0,1-1 0 0 0,-1 1 0 0 0,1-1 0 0 0,-1 1 0 0 0,-9-10 8445 0 0,11 9-8536 0 0,1 1 1 0 0,-1-1-1 0 0,0 1 1 0 0,0-1-1 0 0,0 1 1 0 0,1-1-1 0 0,-1 1 1 0 0,0-1-1 0 0,1 1 1 0 0,-1-1-1 0 0,0 1 1 0 0,1-1 0 0 0,-1 1-1 0 0,1 0 1 0 0,-1-1-1 0 0,1 1 1 0 0,-1 0-1 0 0,1-1 1 0 0,-1 1-1 0 0,1 0 1 0 0,-1 0-1 0 0,1-1 1 0 0,-1 1-1 0 0,1 0 1 0 0,-1 0-1 0 0,1 0 1 0 0,0 0-1 0 0,16-3 756 0 0,-12 3-806 0 0,40 0 185 0 0,0 1 0 0 0,62 11 0 0 0,152 30 1108 0 0,-48-30-1129 0 0,-157-11-47 0 0,144 12 371 0 0,81 5 286 0 0,-175-12-557 0 0,-84-6-218 0 0,286-10 791 0 0,92-3 150 0 0,-331 14-1394 0 0,127 4 889 0 0,82-13 11 0 0,-121-4-427 0 0,41-3-11 0 0,-11-7-37 0 0,-26 8 324 0 0,-136 12-344 0 0,320-11-200 0 0,-266 11 229 0 0,42-4-9 0 0,108 2 334 0 0,-24 10-112 0 0,-154-8-133 0 0,0-1 1 0 0,53-13-1 0 0,-91 15-89 0 0,-1 0 0 0 0,0 1-1 0 0,19 1 1 0 0,-21-1-17 0 0,0 1 0 0 0,0-1-1 0 0,1 0 1 0 0,-1-1 0 0 0,0 0 0 0 0,0 0 0 0 0,10-3 0 0 0,-17 3-19 0 0,-1 1 1 0 0,1 0 0 0 0,0 0 0 0 0,-1-1-1 0 0,1 1 1 0 0,0 0 0 0 0,0-1-1 0 0,-1 1 1 0 0,1 0 0 0 0,-1-1 0 0 0,1 1-1 0 0,0-1 1 0 0,-1 0 0 0 0,1 1 0 0 0,-1-1-1 0 0,1 1 1 0 0,-1-1 0 0 0,1 0-1 0 0,-1 1 1 0 0,0-1 0 0 0,1 0 0 0 0,-1-1-1 0 0,0 1-162 0 0,0 1 0 0 0,0-1 0 0 0,0 0-1 0 0,0 0 1 0 0,-1 1 0 0 0,1-1 0 0 0,0 0-1 0 0,0 0 1 0 0,-1 1 0 0 0,1-1 0 0 0,-1 0-1 0 0,1 1 1 0 0,-1-1 0 0 0,1 1 0 0 0,-1-1-1 0 0,1 0 1 0 0,-1 1 0 0 0,1-1 0 0 0,-1 1-1 0 0,0 0 1 0 0,1-1 0 0 0,-1 1 0 0 0,-1-1 0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6:12.3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 69 6360 0 0,'0'0'481'0'0,"0"0"-329"0"0,-2-2-44 0 0,1 2 288 0 0,2 0-252 0 0,-1 0 0 0 0,0 0 0 0 0,0 0 0 0 0,0 0 0 0 0,1 1 0 0 0,-1-1 0 0 0,0 0 0 0 0,0 0 0 0 0,0 0 0 0 0,1 0 0 0 0,-1 1 0 0 0,0-1 0 0 0,0 0 0 0 0,0 0 0 0 0,0 0 0 0 0,0 1 0 0 0,0-1 0 0 0,1 0 0 0 0,-1 0 0 0 0,0 1 0 0 0,0-1 0 0 0,0 0 0 0 0,0 0 0 0 0,0 1 0 0 0,0-1 0 0 0,0 0 0 0 0,0 0 0 0 0,0 1 0 0 0,0-1 0 0 0,0 0 0 0 0,0 0 0 0 0,0 1 0 0 0,0-1 0 0 0,0 0 0 0 0,0 0 0 0 0,-1 0 0 0 0,1 1 0 0 0,0-1 0 0 0,0 0 0 0 0,0 0 0 0 0,0 1 0 0 0,0-1 0 0 0,-1 0 0 0 0,-6 17-206 0 0,5-11 720 0 0,0 0-371 0 0,-1 0 1 0 0,1 0 0 0 0,-1 0-1 0 0,0-1 1 0 0,-6 10 0 0 0,2-4 3911 0 0,16-9-2962 0 0,-9-2-1187 0 0,1 0 1 0 0,0 0-1 0 0,0 0 0 0 0,0 0 1 0 0,-1 1-1 0 0,1-1 0 0 0,0 0 1 0 0,0 0-1 0 0,0 0 1 0 0,0-1-1 0 0,-1 1 0 0 0,1 0 1 0 0,0 0-1 0 0,0 0 1 0 0,0-1-1 0 0,1 0 0 0 0,4-2 358 0 0,1-1 0 0 0,11-9 0 0 0,3-2 174 0 0,-10 7-128 0 0,-1 0 0 0 0,19-18 0 0 0,-12 9-494 0 0,-11 12 40 0 0,-6 5 0 0 0,0 0 0 0 0,1-1 0 0 0,-1 1 0 0 0,0 0 0 0 0,0 0 0 0 0,0 0 0 0 0,1 0 0 0 0,-1 0 0 0 0,0 0 0 0 0,0-1 0 0 0,1 1 0 0 0,-1 0 0 0 0,0 0 0 0 0,0 0 0 0 0,1 0 0 0 0,-1 0 0 0 0,0 0 0 0 0,0 0 0 0 0,1 0 0 0 0,-1 0 0 0 0,0 0 0 0 0,0 0 0 0 0,1 1 0 0 0,-1-1 0 0 0,0 0 0 0 0,0 0 0 0 0,1 0 0 0 0,-1 0 0 0 0,0 0 0 0 0,0 0 0 0 0,1 0 0 0 0,-1 1 0 0 0,0-1 0 0 0,0 0 0 0 0,0 0 0 0 0,1 0 0 0 0,-1 1 0 0 0,0-1 0 0 0,0 0 0 0 0,0 0 0 0 0,0 0 0 0 0,0 1 0 0 0,0-1 0 0 0,1 1 0 0 0,0 6 0 0 0,0-3 21 0 0,-1 0 1 0 0,1 0-1 0 0,-1 0 0 0 0,0 1 0 0 0,-1-1 1 0 0,1 0-1 0 0,-1 0 0 0 0,0 0 0 0 0,0 1 1 0 0,0-1-1 0 0,0 0 0 0 0,-4 7 0 0 0,-3 12 193 0 0,8-23-203 0 0,0 0 1 0 0,0 1 0 0 0,0-1 0 0 0,0 0 0 0 0,0 1 0 0 0,0-1 0 0 0,1 0-1 0 0,-1 1 1 0 0,0-1 0 0 0,0 0 0 0 0,0 0 0 0 0,0 1 0 0 0,1-1 0 0 0,-1 0-1 0 0,0 0 1 0 0,0 1 0 0 0,0-1 0 0 0,1 0 0 0 0,-1 0 0 0 0,0 1 0 0 0,0-1-1 0 0,1 0 1 0 0,-1 0 0 0 0,0 0 0 0 0,1 0 0 0 0,-1 0 0 0 0,0 1-1 0 0,0-1 1 0 0,1 0 0 0 0,-1 0 0 0 0,0 0 0 0 0,1 0 0 0 0,-1 0 0 0 0,0 0-1 0 0,1 0 1 0 0,-1 0 0 0 0,0 0 0 0 0,1 0 0 0 0,-1 0 0 0 0,0 0 0 0 0,1 0-1 0 0,-1 0 1 0 0,0-1 0 0 0,1 1 0 0 0,-1 0 0 0 0,1 0 0 0 0,1-1 28 0 0,-1 1 0 0 0,1 0 0 0 0,0-1 0 0 0,0 0 0 0 0,0 1 1 0 0,0-1-1 0 0,-1 0 0 0 0,1 0 0 0 0,2-1 0 0 0,8-10 111 0 0,-1 0 0 0 0,-1-1 0 0 0,0 0 0 0 0,-1-1 0 0 0,13-22 0 0 0,-12 19-18 0 0,4-9 117 0 0,-12 22-223 0 0,4 19 33 0 0,-5-3-47 0 0,-2 0 0 0 0,1 0 0 0 0,-2 0-1 0 0,-4 18 1 0 0,-7 26 51 0 0,13-56-64 0 0,0 0 0 0 0,0 0 0 0 0,0 1 0 0 0,0-1 0 0 0,0 0 0 0 0,0 0 0 0 0,0 1 1 0 0,0-1-1 0 0,0 0 0 0 0,0 0 0 0 0,0 0 0 0 0,0 1 0 0 0,0-1 0 0 0,0 0 0 0 0,0 0 0 0 0,0 1 0 0 0,1-1 0 0 0,-1 0 0 0 0,0 0 0 0 0,0 0 0 0 0,0 0 0 0 0,0 1 0 0 0,1-1 0 0 0,-1 0 0 0 0,0 0 0 0 0,0 0 0 0 0,0 0 0 0 0,1 0 0 0 0,-1 0 1 0 0,0 1-1 0 0,0-1 0 0 0,1 0 0 0 0,-1 0 0 0 0,0 0 0 0 0,0 0 0 0 0,0 0 0 0 0,1 0 0 0 0,-1 0 0 0 0,0 0 0 0 0,0 0 0 0 0,1 0 0 0 0,-1 0 0 0 0,0 0 0 0 0,10-1 48 0 0,-10 1-45 0 0,2-1 6 0 0,0 1-1 0 0,0-1 0 0 0,0 0 0 0 0,0 0 1 0 0,-1 0-1 0 0,1 0 0 0 0,0 0 0 0 0,0 0 0 0 0,-1 0 1 0 0,1-1-1 0 0,-1 1 0 0 0,1-1 0 0 0,1-2 0 0 0,18-26 108 0 0,-8 11 21 0 0,1 1 41 0 0,-18 14-113 0 0,-2 5-65 0 0,5 0 0 0 0,-1 1 0 0 0,1 0 0 0 0,-1-1 0 0 0,1 1-1 0 0,-1 0 1 0 0,1 0 0 0 0,0-1 0 0 0,0 1 0 0 0,0 0 0 0 0,0 0 0 0 0,0 3-1 0 0,-10 27 11 0 0,7-17 35 0 0,1-7-34 0 0,3-8-11 0 0,0-1 0 0 0,1 1 0 0 0,-1 0 0 0 0,0 0 0 0 0,0 0 0 0 0,1 0 0 0 0,-1-1 0 0 0,0 1 0 0 0,1 0 0 0 0,-1 0 0 0 0,0 0 0 0 0,0 0 0 0 0,1 0 0 0 0,-1 0 0 0 0,0 0 0 0 0,1 0 0 0 0,-1 0 0 0 0,0 0 0 0 0,0 0 0 0 0,1 0 0 0 0,-1 0 0 0 0,0 0 0 0 0,1 0 0 0 0,-1 1 0 0 0,0-1 0 0 0,0 0 0 0 0,1 0 0 0 0,-1 0 0 0 0,0 0 0 0 0,0 0 0 0 0,1 1 0 0 0,-1-1 0 0 0,0 0 0 0 0,0 0 0 0 0,1 0 0 0 0,-1 1 0 0 0,0-1 0 0 0,0 0 0 0 0,0 0 0 0 0,0 1 0 0 0,1-1 0 0 0,-1 0 0 0 0,0 0 0 0 0,0 1 0 0 0,0-1 0 0 0,0 0 0 0 0,0 1 0 0 0,0-1 0 0 0,0 0 0 0 0,0 0 0 0 0,0 1 0 0 0,0-1 0 0 0,0 0 0 0 0,0 1 0 0 0,0-1 0 0 0,0 0 0 0 0,0 1 0 0 0,0-1 0 0 0,0 0 0 0 0,0 0 0 0 0,0 1 0 0 0,-1-1 0 0 0,1 0 0 0 0,0 0 0 0 0,0 1 0 0 0,0-1 0 0 0,0 0 0 0 0,-1 0 0 0 0,1 1 0 0 0,0-1 0 0 0,6-3 19 0 0,-1 1 1 0 0,1-1-1 0 0,-1-1 0 0 0,0 1 0 0 0,0-1 0 0 0,0 1 1 0 0,0-2-1 0 0,0 1 0 0 0,4-6 0 0 0,22-18 84 0 0,-19 19-46 0 0,-7 5-16 0 0,0 0 1 0 0,0 0-1 0 0,10-4 0 0 0,-15 7-40 0 0,1 1-1 0 0,-1 0 0 0 0,0 0 0 0 0,0 0 1 0 0,1 0-1 0 0,-1-1 0 0 0,0 1 0 0 0,0 0 1 0 0,1 0-1 0 0,-1 0 0 0 0,0 0 0 0 0,1 0 0 0 0,-1 0 1 0 0,0 0-1 0 0,1 0 0 0 0,-1 0 0 0 0,0 0 1 0 0,0 0-1 0 0,1 0 0 0 0,-1 0 0 0 0,0 0 1 0 0,1 0-1 0 0,-1 0 0 0 0,0 0 0 0 0,0 0 0 0 0,1 0 1 0 0,-1 0-1 0 0,0 1 0 0 0,1-1 0 0 0,-1 0 1 0 0,0 0-1 0 0,0 0 0 0 0,0 1 0 0 0,1-1 1 0 0,-1 0-1 0 0,0 0 0 0 0,0 0 0 0 0,0 1 0 0 0,1-1 1 0 0,-1 0-1 0 0,0 0 0 0 0,0 1 0 0 0,0-1 1 0 0,0 0-1 0 0,0 0 0 0 0,0 1 0 0 0,1-1 1 0 0,-1 0-1 0 0,0 1 0 0 0,-1 10-1 0 0,1-11 1 0 0,0 17 0 0 0,0 3 0 0 0,-2-13 11 0 0,1 0-1 0 0,0 0 1 0 0,1 0 0 0 0,-1 0-1 0 0,2 8 1 0 0,2-12-11 0 0,0-3 2 0 0,0 0 1 0 0,-1 0-1 0 0,1 0 0 0 0,0 0 0 0 0,0 0 0 0 0,0 0 1 0 0,-1-1-1 0 0,1 0 0 0 0,0 1 0 0 0,-1-1 1 0 0,1 0-1 0 0,0 0 0 0 0,-1 0 0 0 0,1-1 1 0 0,-1 1-1 0 0,4-3 0 0 0,8-4 13 0 0,-9 5-10 0 0,-1 0-1 0 0,1 0 0 0 0,-1-1 1 0 0,7-5-1 0 0,2-3 45 0 0,37-28 128 0 0,-49 39-155 0 0,7 0 23 0 0,-7 1-45 0 0,-1 0 0 0 0,0 0 0 0 0,1 0 0 0 0,-1 0 0 0 0,0 0 0 0 0,0 0 0 0 0,1 0 0 0 0,-1 0 0 0 0,0 1 0 0 0,1-1 0 0 0,-1 0 0 0 0,0 0 0 0 0,0 0 0 0 0,1 0 0 0 0,-1 1 0 0 0,0-1 0 0 0,0 0 0 0 0,0 0 0 0 0,1 1 0 0 0,-1-1 0 0 0,0 0 0 0 0,0 0 0 0 0,0 1 0 0 0,0-1 0 0 0,1 0 0 0 0,-1 1 0 0 0,0-1 0 0 0,0 0 0 0 0,0 0 0 0 0,0 1 0 0 0,0-1 0 0 0,0 0 0 0 0,0 1 0 0 0,0-1 0 0 0,0 11 0 0 0,-1-9 0 0 0,1-2 0 0 0,0 2 0 0 0,0-1 0 0 0,0 1 0 0 0,0-1 0 0 0,0 1 0 0 0,0-1 0 0 0,0 1 0 0 0,1-1 0 0 0,-1 1 0 0 0,0-1 0 0 0,1 1 0 0 0,-1-1 0 0 0,1 0 0 0 0,-1 1 0 0 0,1-1 0 0 0,0 0 0 0 0,0 1 0 0 0,-1-1 0 0 0,3 2 0 0 0,-2-2 0 0 0,-1-1 0 0 0,1 1 0 0 0,0-1 0 0 0,-1 0 0 0 0,1 1 0 0 0,0-1 0 0 0,-1 0 0 0 0,1 1 0 0 0,0-1 0 0 0,0 0 0 0 0,-1 0 0 0 0,1 0 0 0 0,0 0 0 0 0,0 0 0 0 0,-1 0 0 0 0,1 0 0 0 0,0 0 0 0 0,0 0 0 0 0,-1 0 0 0 0,1 0 0 0 0,0 0 0 0 0,1-1 0 0 0,0 1 0 0 0,1 0 2 0 0,0-1 1 0 0,0 1-1 0 0,-1-1 0 0 0,1 1 1 0 0,0-1-1 0 0,0 0 0 0 0,-1 0 0 0 0,1 0 1 0 0,0-1-1 0 0,-1 1 0 0 0,1 0 0 0 0,-1-1 1 0 0,0 0-1 0 0,4-2 0 0 0,3-5 19 0 0,-1 0 0 0 0,10-12 0 0 0,-12 13-11 0 0,1 0 1 0 0,10-10-1 0 0,-9 11-10 0 0,8-5 0 0 0,-16 11 0 0 0,1 1 0 0 0,-1 0 0 0 0,0 0 0 0 0,1 0 0 0 0,-1 0 0 0 0,1 0 0 0 0,-1 0 0 0 0,1 0 0 0 0,-1 0 0 0 0,0 0 0 0 0,1 0 0 0 0,-1 0 0 0 0,1 0 0 0 0,-1 0 0 0 0,1 0 0 0 0,-1 0 0 0 0,1 0 0 0 0,-1 1 0 0 0,0-1 0 0 0,1 0 0 0 0,-1 0 0 0 0,1 0 0 0 0,-1 1 0 0 0,0-1 0 0 0,1 0 0 0 0,-1 0 0 0 0,0 1 0 0 0,1-1 0 0 0,-1 0 0 0 0,0 1 0 0 0,1 0 0 0 0,5 9 0 0 0,-6-9 0 0 0,1 1 0 0 0,0 1 0 0 0,0 0 0 0 0,-1-1 0 0 0,1 1 0 0 0,-1-1 0 0 0,0 1 0 0 0,0 0 0 0 0,0-1 0 0 0,0 4 0 0 0,0 9 0 0 0,1-9 0 0 0,0-1 0 0 0,0 1 0 0 0,0-1 0 0 0,3 6 0 0 0,-4-10 0 0 0,0-1 0 0 0,1 1 0 0 0,-1 0 0 0 0,1 0 0 0 0,-1 0 0 0 0,1 0 0 0 0,0-1 0 0 0,-1 1 0 0 0,1 0 0 0 0,0-1 0 0 0,-1 1 0 0 0,1-1 0 0 0,0 1 0 0 0,0 0 0 0 0,-1-1 0 0 0,1 1 0 0 0,0-1 0 0 0,0 0 0 0 0,0 1 0 0 0,0-1 0 0 0,0 0 0 0 0,0 0 0 0 0,0 1 0 0 0,0-1 0 0 0,-1 0 0 0 0,1 0 0 0 0,2 0 0 0 0,1-1 0 0 0,-1 1 0 0 0,0-1 0 0 0,1 1 0 0 0,-1-1 0 0 0,5-2 0 0 0,-7 2 0 0 0,2 0 0 0 0,0 0 0 0 0,0 0 0 0 0,0 0 0 0 0,0-1 0 0 0,0 1 0 0 0,-1-1 0 0 0,1 0 0 0 0,-1 0 0 0 0,1 0 0 0 0,-1 0 0 0 0,0 0 0 0 0,3-3 0 0 0,4-4 0 0 0,0 0 0 0 0,1 1 0 0 0,1 1 0 0 0,-1 0 0 0 0,16-8 0 0 0,-17 10 0 0 0,-7 4 0 0 0,0-1 0 0 0,1 1 0 0 0,-1-1 0 0 0,1 1 0 0 0,0 0 0 0 0,4-1 0 0 0,-6 2 0 0 0,-1 0 0 0 0,1-1 0 0 0,-1 1 0 0 0,1 0 0 0 0,-1 0 0 0 0,1 0 0 0 0,0 0 0 0 0,-1 0 0 0 0,1 0 0 0 0,-1 0 0 0 0,1 0 0 0 0,-1 0 0 0 0,1 0 0 0 0,-1 0 0 0 0,1 0 0 0 0,-1 0 0 0 0,1 0 0 0 0,-1 0 0 0 0,1 1 0 0 0,-1-1 0 0 0,1 0 0 0 0,-1 0 0 0 0,1 1 0 0 0,-1-1 0 0 0,1 0 0 0 0,-1 1 0 0 0,0-1 0 0 0,1 0 0 0 0,0 1 0 0 0,0 0 0 0 0,1 1 0 0 0,0 0 0 0 0,0 0 0 0 0,0 0 0 0 0,0 0 0 0 0,0 0 0 0 0,0 1 0 0 0,0-1 0 0 0,-1 1 0 0 0,1-1 0 0 0,-1 1 0 0 0,0-1 0 0 0,1 1 0 0 0,-1 0 0 0 0,-1 0 0 0 0,1-1 0 0 0,0 1 0 0 0,0 5 0 0 0,1-1 0 0 0,0 0 0 0 0,1-1 0 0 0,0-1 0 0 0,3-1 0 0 0,-5-3 0 0 0,1 1 0 0 0,0-1 0 0 0,0 0 0 0 0,-1 0 0 0 0,1 0 0 0 0,0 0 0 0 0,0 0 0 0 0,0 0 0 0 0,0-1 0 0 0,0 1 0 0 0,1-1 0 0 0,-1 1 0 0 0,0-1 0 0 0,0 0 0 0 0,0 0 0 0 0,0 0 0 0 0,1 0 0 0 0,-1 0 0 0 0,3-1 0 0 0,20 0 0 0 0,-21 1 0 0 0,-1-1 0 0 0,1 1 0 0 0,0-1 0 0 0,0 0 0 0 0,-1 0 0 0 0,1 0 0 0 0,5-4 0 0 0,-4 3 0 0 0,-1 0 0 0 0,1 1 0 0 0,0-1 0 0 0,4 0 0 0 0,-4 2-169 0 0,0 0 1 0 0,0 1-1 0 0,-1 0 1 0 0,1 0-1 0 0,0 0 0 0 0,-1 0 1 0 0,1 1-1 0 0,-1-1 0 0 0,8 6 1 0 0,-1-3-202 0 0,10 9-2090 0 0,-10-6 552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6:13.4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113 311 11976 0 0,'-2'-12'901'0'0,"-2"-1"-373"0"0,0 1 0 0 0,1-1 0 0 0,-2-25 0 0 0,3-41 8108 0 0,1 90-8542 0 0,-2 1-123 0 0,-9 21 0 0 0,0 1-9 0 0,9-23 38 0 0,-44 166 0 0 0,41-149 0 0 0,2 0 0 0 0,-1 40 0 0 0,8-48 0 0 0,-3-19 1 0 0,0-1-1 0 0,0 0 1 0 0,0 0 0 0 0,0 0-1 0 0,0 0 1 0 0,0 0-1 0 0,0 0 1 0 0,0 1-1 0 0,0-1 1 0 0,0 0 0 0 0,0 0-1 0 0,0 0 1 0 0,0 0-1 0 0,0 0 1 0 0,0 1-1 0 0,0-1 1 0 0,1 0 0 0 0,-1 0-1 0 0,0 0 1 0 0,0 0-1 0 0,0 0 1 0 0,0 0-1 0 0,0 0 1 0 0,0 0 0 0 0,0 1-1 0 0,0-1 1 0 0,0 0-1 0 0,1 0 1 0 0,-1 0-1 0 0,0 0 1 0 0,0 0 0 0 0,0 0-1 0 0,0 0 1 0 0,0 0-1 0 0,0 0 1 0 0,1 0-1 0 0,-1 0 1 0 0,0 0 0 0 0,0 0-1 0 0,0 0 1 0 0,0 0-1 0 0,0 0 1 0 0,1 0-1 0 0,-1 0 1 0 0,0 0 0 0 0,0 0-1 0 0,0 0 1 0 0,0 0-1 0 0,0 0 1 0 0,0 0-1 0 0,1 0 1 0 0,-1 0 0 0 0,0 0-1 0 0,0 0 1 0 0,0-1-1 0 0,0 1 1 0 0,0 0-1 0 0,0 0 1 0 0,0 0 0 0 0,1 0-1 0 0,-1 0 1 0 0,0 0-1 0 0,5-7 136 0 0,-5 7-116 0 0,31-57 1170 0 0,-8 14-688 0 0,-17 30-473 0 0,0 0 0 0 0,0 0 1 0 0,-1-1-1 0 0,4-16 0 0 0,9-58 563 0 0,-6 21-183 0 0,-4 31-177 0 0,1 1 1 0 0,20-46-1 0 0,-25 72-193 0 0,0 0 0 0 0,12-15 0 0 0,-14 21-27 0 0,0 1 0 0 0,0 0-1 0 0,-1-1 1 0 0,2 1-1 0 0,-1 0 1 0 0,0 0 0 0 0,0 0-1 0 0,1 1 1 0 0,-1-1 0 0 0,1 0-1 0 0,-1 1 1 0 0,1 0 0 0 0,5-2-1 0 0,-7 2-8 0 0,1 1 0 0 0,-1 0 0 0 0,0 0 0 0 0,1 0-1 0 0,-1 0 1 0 0,0 0 0 0 0,1 0 0 0 0,-1 0 0 0 0,0 1 0 0 0,1-1 0 0 0,-1 0 0 0 0,0 1-1 0 0,0-1 1 0 0,1 1 0 0 0,-1-1 0 0 0,0 1 0 0 0,0 0 0 0 0,0-1 0 0 0,0 1 0 0 0,2 2-1 0 0,-1-1-1 0 0,0 0 0 0 0,0 0 0 0 0,-1 0 0 0 0,1 1-1 0 0,-1-1 1 0 0,0 1 0 0 0,0-1 0 0 0,1 1 0 0 0,0 4 0 0 0,0 2 0 0 0,0 0 0 0 0,-1 0 0 0 0,0 0 0 0 0,-1 1 0 0 0,0 11 0 0 0,-1-4 17 0 0,-10 117 60 0 0,7-107-53 0 0,-1 0 0 0 0,-16 49-1 0 0,21-76-23 0 0,0 1-1 0 0,0-1 0 0 0,0 1 0 0 0,0-1 1 0 0,0 1-1 0 0,-1-1 0 0 0,1 1 0 0 0,0-1 1 0 0,0 1-1 0 0,0-1 0 0 0,-1 1 0 0 0,1-1 1 0 0,0 1-1 0 0,-1-1 0 0 0,1 1 0 0 0,0-1 1 0 0,-1 1-1 0 0,1-1 0 0 0,-1 0 0 0 0,1 1 1 0 0,-1-1-1 0 0,1 0 0 0 0,-1 0 0 0 0,1 1 1 0 0,-1-1-1 0 0,1 0 0 0 0,-1 0 0 0 0,1 0 1 0 0,-1 1-1 0 0,1-1 0 0 0,-1 0 0 0 0,1 0 1 0 0,-1 0-1 0 0,1 0 0 0 0,-1 0 0 0 0,1 0 1 0 0,-1 0-1 0 0,0 0 0 0 0,1 0 0 0 0,-1 0 1 0 0,1-1-1 0 0,-1 1 0 0 0,1 0 0 0 0,-1 0 1 0 0,1 0-1 0 0,-1-1 0 0 0,1 1 0 0 0,-1 0 1 0 0,0-1-1 0 0,-1-1-2 0 0,0 1 1 0 0,1-1-1 0 0,-1 0 1 0 0,0 0-1 0 0,1 1 1 0 0,-1-1-1 0 0,-2-5 0 0 0,-5-17-47 0 0,8 20 55 0 0,-1 0 0 0 0,1 0 0 0 0,-1 0 0 0 0,0 0 0 0 0,0 0 0 0 0,0 0 0 0 0,0 0 0 0 0,-1 0 0 0 0,1 1 0 0 0,-1 0 0 0 0,0-1 0 0 0,-7-5-1 0 0,10 9 82 0 0,-8 7 161 0 0,6 0-180 0 0,0-1 0 0 0,1 1 0 0 0,0-1 0 0 0,1 1 0 0 0,0 0 0 0 0,0-1 0 0 0,0 1 0 0 0,0-1 0 0 0,3 10 0 0 0,0 0 54 0 0,0 1 0 0 0,10 25-1 0 0,-12-39-162 0 0,1 1 0 0 0,-1-1-1 0 0,1 0 1 0 0,0 1 0 0 0,0-1-1 0 0,0 0 1 0 0,0 0 0 0 0,0 0-1 0 0,1 0 1 0 0,-1-1 0 0 0,1 1-1 0 0,0-1 1 0 0,0 0-1 0 0,5 4 1 0 0,-5-4-475 0 0,1-1 0 0 0,-1 1 0 0 0,0-1 0 0 0,1 0 0 0 0,-1 0 0 0 0,1 0 0 0 0,-1-1 1 0 0,1 1-1 0 0,6-1 0 0 0,-5-2-1278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6:13.8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1 130 15344 0 0,'0'0'1393'0'0,"8"-3"-1123"0"0,12 0 470 0 0,0-2-1 0 0,0 0 0 0 0,-1-1 0 0 0,0-1 0 0 0,29-14 0 0 0,-9-8-410 0 0,-38 29-330 0 0,0-1 0 0 0,0 1 0 0 0,-1-1-1 0 0,1 0 1 0 0,0 1 0 0 0,0-1 0 0 0,-1 0-1 0 0,1 1 1 0 0,-1-1 0 0 0,1 0 0 0 0,0 0-1 0 0,-1 1 1 0 0,1-1 0 0 0,-1 0 0 0 0,0 0-1 0 0,1 0 1 0 0,-1 0 0 0 0,0 0-1 0 0,1 0 1 0 0,-1 0 0 0 0,0 0 0 0 0,0 0-1 0 0,0 0 1 0 0,0 0 0 0 0,0 0 0 0 0,0 0-1 0 0,0 0 1 0 0,0 1 0 0 0,-1-1 0 0 0,1 0-1 0 0,0 0 1 0 0,0 0 0 0 0,-1 0 0 0 0,1 0-1 0 0,-1 0 1 0 0,1 0 0 0 0,-1 0 0 0 0,0-1-1 0 0,0 1-1 0 0,-1-1-1 0 0,1 1 0 0 0,0 0 0 0 0,-1-1 0 0 0,1 1 1 0 0,-1 0-1 0 0,0 0 0 0 0,1 0 0 0 0,-1 0 0 0 0,0 0 1 0 0,0 0-1 0 0,1 1 0 0 0,-1-1 0 0 0,0 1 0 0 0,0-1 1 0 0,0 1-1 0 0,-3-1 0 0 0,4 1 18 0 0,1 1 0 0 0,-1-1 0 0 0,1 0-1 0 0,-1 0 1 0 0,1 1 0 0 0,-1-1 0 0 0,1 0 0 0 0,-1 1 0 0 0,1-1 0 0 0,-1 1 0 0 0,1-1-1 0 0,-1 1 1 0 0,1-1 0 0 0,0 1 0 0 0,-1-1 0 0 0,1 1 0 0 0,0-1 0 0 0,0 1 0 0 0,-1-1-1 0 0,1 1 1 0 0,0-1 0 0 0,0 1 0 0 0,0 0 0 0 0,-1-1 0 0 0,1 1 0 0 0,0-1-1 0 0,0 1 1 0 0,0 0 0 0 0,0-1 0 0 0,0 1 0 0 0,0-1 0 0 0,1 2 0 0 0,-5 13 235 0 0,-1-6-50 0 0,0-1 1 0 0,-1 0 0 0 0,0 0-1 0 0,-1-1 1 0 0,-7 8-1 0 0,7-9 72 0 0,1 1-1 0 0,-1 0 0 0 0,1 1 0 0 0,1-1 0 0 0,-1 1 1 0 0,-3 9-1 0 0,5-10-78 0 0,2 0-1 0 0,-1 0 1 0 0,-1 9 0 0 0,3-13-161 0 0,1-1-1 0 0,-1 0 1 0 0,1 0 0 0 0,0 0 0 0 0,0 1 0 0 0,0-1 0 0 0,0 0-1 0 0,1 0 1 0 0,-1 1 0 0 0,1-1 0 0 0,-1 0 0 0 0,1 0 0 0 0,0 0-1 0 0,1 4 1 0 0,-1-5-47 0 0,0 0-1 0 0,0 0 1 0 0,0 0 0 0 0,0 0-1 0 0,0 0 1 0 0,0-1-1 0 0,0 1 1 0 0,1 0-1 0 0,-1-1 1 0 0,0 1 0 0 0,0-1-1 0 0,1 1 1 0 0,-1-1-1 0 0,0 0 1 0 0,1 1 0 0 0,-1-1-1 0 0,0 0 1 0 0,0 0-1 0 0,1 0 1 0 0,-1 0 0 0 0,0 0-1 0 0,1 0 1 0 0,-1-1-1 0 0,0 1 1 0 0,1 0-1 0 0,-1-1 1 0 0,0 1 0 0 0,3-2-1 0 0,2 0-269 0 0,0 0 0 0 0,-1-1 0 0 0,1 0 0 0 0,9-5 0 0 0,0-3-693 0 0,1-1-40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6:31:42.09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0 317 8288 0 0,'0'0'756'0'0,"4"-12"-608"0"0,6-60 6623 0 0,-6 44-2119 0 0,6-30 0 0 0,0 19-3747 0 0,8-32 538 0 0,-15 55-1443 0 0,0-3 0 0 0,0 18 0 0 0,0 5 0 0 0,0 6 0 0 0,5 50 0 0 0,-2-28 0 0 0,-5-24 0 0 0,1 1 0 0 0,0-1 0 0 0,0 0 0 0 0,0 0 0 0 0,1 0 0 0 0,4 8 0 0 0,-4-11 79 0 0,0 1-1 0 0,1-1 1 0 0,0 0 0 0 0,-1 0-1 0 0,2 0 1 0 0,-1-1 0 0 0,0 0-1 0 0,11 8 1 0 0,-13-11-54 0 0,-1 1 0 0 0,1-1 0 0 0,0-1 1 0 0,0 1-1 0 0,0 0 0 0 0,0 0 0 0 0,0-1 1 0 0,0 1-1 0 0,0-1 0 0 0,0 1 0 0 0,1-1 0 0 0,-1 0 1 0 0,0 0-1 0 0,0 0 0 0 0,0 0 0 0 0,0 0 0 0 0,0-1 1 0 0,0 1-1 0 0,0-1 0 0 0,0 1 0 0 0,0-1 1 0 0,0 0-1 0 0,0 0 0 0 0,0 1 0 0 0,0-1 0 0 0,0-1 1 0 0,0 1-1 0 0,-1 0 0 0 0,1 0 0 0 0,1-3 0 0 0,4-3 51 0 0,0-1 0 0 0,-1 0-1 0 0,-1 0 1 0 0,1 0-1 0 0,-1-1 1 0 0,-1 0 0 0 0,1 0-1 0 0,3-13 1 0 0,11-20-945 0 0,-17 37 714 0 0,2-3-683 0 0,0 1-1 0 0,0-1 1 0 0,1 1-1 0 0,9-10 1 0 0,-6 9-948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6:14.3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43 10 4144 0 0,'-9'5'-242'0'0,"2"-1"1638"0"0,-5 3 4202 0 0,25 2-4945 0 0,-11-7-524 0 0,0-1 0 0 0,0-1-1 0 0,1 1 1 0 0,-1 0 0 0 0,0 0 0 0 0,1-1 0 0 0,-1 1-1 0 0,0-1 1 0 0,3 0 0 0 0,-4 0-46 0 0,4-2 3 0 0,-5 2-86 0 0,1 0 1 0 0,0 0-1 0 0,-1 0 1 0 0,1 0-1 0 0,-1 0 0 0 0,1 0 1 0 0,-1 0-1 0 0,1 0 0 0 0,-1-1 1 0 0,1 1-1 0 0,-1 0 0 0 0,0 0 1 0 0,1 0-1 0 0,-1-1 1 0 0,1 1-1 0 0,-1 0 0 0 0,1-1 1 0 0,-1 1-1 0 0,0 0 0 0 0,1-1 1 0 0,-1 1-1 0 0,0 0 1 0 0,1-1-1 0 0,-1 1 0 0 0,1-1 1 0 0,-1 0 24 0 0,1 0 0 0 0,0 0 1 0 0,0 0-1 0 0,0 0 0 0 0,0 0 1 0 0,0 1-1 0 0,0-1 1 0 0,0 0-1 0 0,0 1 0 0 0,2-2 1 0 0,-3 2 34 0 0,1 0 0 0 0,0-1 0 0 0,0 1 1 0 0,-1-1-1 0 0,1 1 0 0 0,0-1 0 0 0,-1 1 1 0 0,1-1-1 0 0,0 1 0 0 0,-1-1 0 0 0,1 1 1 0 0,-1-1-1 0 0,2-1 0 0 0,-2 1 410 0 0,0 0-196 0 0,0 0 1 0 0,1 0 0 0 0,-1 0-1 0 0,0-1 1 0 0,1 1 0 0 0,-1 0-1 0 0,1 0 1 0 0,-1 0-1 0 0,1 0 1 0 0,-1 0 0 0 0,1 0-1 0 0,1-1 1 0 0,-16 13 4634 0 0,3-3-4941 0 0,-15 16 0 0 0,-6 15 212 0 0,30-36-155 0 0,0 0 0 0 0,0 0 1 0 0,0 1-1 0 0,1-1 0 0 0,-1 1 0 0 0,1-1 0 0 0,0 1 0 0 0,0 0 0 0 0,0-1 0 0 0,-1 9 0 0 0,2-11 6 0 0,0 0-1 0 0,0 0 0 0 0,0 0 1 0 0,1 1-1 0 0,-1-1 0 0 0,0 0 1 0 0,0 0-1 0 0,1 0 0 0 0,-1 0 1 0 0,1 0-1 0 0,-1 0 0 0 0,1 1 1 0 0,-1-1-1 0 0,1 0 0 0 0,0 0 1 0 0,-1 0-1 0 0,1-1 0 0 0,0 1 1 0 0,0 0-1 0 0,0 0 0 0 0,0 0 1 0 0,0-1-1 0 0,0 1 0 0 0,2 1 1 0 0,1 0 101 0 0,0-1 0 0 0,0 1 0 0 0,1-1 0 0 0,-1 0 0 0 0,7 0 0 0 0,-8 0-118 0 0,0-1 1 0 0,0 0-1 0 0,0 0 0 0 0,0 0 0 0 0,0-1 1 0 0,0 1-1 0 0,0-1 0 0 0,0 1 1 0 0,0-1-1 0 0,0 0 0 0 0,0 0 1 0 0,0 0-1 0 0,-1-1 0 0 0,1 1 1 0 0,0-1-1 0 0,-1 0 0 0 0,3-1 1 0 0,0-2 17 0 0,0 1-1 0 0,0-1 1 0 0,-1 1 0 0 0,0-2 0 0 0,0 1 0 0 0,6-10 0 0 0,5-7 615 0 0,-14 21-614 0 0,-1 1 0 0 0,1-1 0 0 0,-1 0 0 0 0,1 1 0 0 0,0-1-1 0 0,-1 0 1 0 0,1 1 0 0 0,0-1 0 0 0,-1 1 0 0 0,1-1 0 0 0,0 1 0 0 0,0 0 0 0 0,0-1-1 0 0,-1 1 1 0 0,1 0 0 0 0,0-1 0 0 0,0 1 0 0 0,0 0 0 0 0,0 0 0 0 0,0 0 0 0 0,0 0-1 0 0,0 0 1 0 0,1 0 0 0 0,-1 0 362 0 0,-1 18 54 0 0,-6 35 47 0 0,3-38-408 0 0,1-1-1 0 0,-2 1 1 0 0,0-1-1 0 0,-1 0 1 0 0,-10 21-1 0 0,3-5-20 0 0,5-14-43 0 0,5-10-21 0 0,-1-1 0 0 0,1 0 0 0 0,0 1 0 0 0,1-1 0 0 0,-1 1-1 0 0,1 0 1 0 0,0-1 0 0 0,0 1 0 0 0,1 0 0 0 0,0 7 0 0 0,1 0-78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6:14.7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90 258 7832 0 0,'-20'35'696'0'0,"15"-20"-560"0"0,-3 2 2456 0 0,-1 6 480 0 0,3-3 103 0 0,-2 5 25 0 0,3-5-2184 0 0,-2 3-440 0 0,-1-6-80 0 0,3 3-16 0 0,5-4-288 0 0,-3 0-48 0 0,-3 0-16 0 0,6-1 0 0 0,3-5-744 0 0,0 0-152 0 0,0-2-32 0 0</inkml:trace>
  <inkml:trace contextRef="#ctx0" brushRef="#br0" timeOffset="1">260 28 21191 0 0,'-12'-13'936'0'0,"9"8"200"0"0,-2 3-912 0 0,-1-1-224 0 0,0 1 0 0 0,0 0 136 0 0,1 2 208 0 0,0 2-408 0 0,-1 0-40 0 0,3 6-8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6:15.1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39 5 6912 0 0,'-27'65'1888'0'0,"18"-38"5578"0"0,9-24-7093 0 0,-1-1-1 0 0,1 0 1 0 0,-1 0-1 0 0,1 0 1 0 0,0 1-1 0 0,0-1 1 0 0,0 0-1 0 0,0 0 1 0 0,0 0-1 0 0,0 1 1 0 0,1-1-1 0 0,-1 0 1 0 0,1 0-1 0 0,-1 0 1 0 0,1 0-1 0 0,0 1 1 0 0,0-1-1 0 0,0 0 1 0 0,2 2-1 0 0,-2-3-278 0 0,-1 0 0 0 0,1 0-1 0 0,0 0 1 0 0,0 0 0 0 0,0 0 0 0 0,0-1 0 0 0,0 1-1 0 0,0 0 1 0 0,0-1 0 0 0,0 1 0 0 0,1-1 0 0 0,-1 1 0 0 0,0-1-1 0 0,0 0 1 0 0,0 1 0 0 0,1-1 0 0 0,-1 0 0 0 0,0 0-1 0 0,0 0 1 0 0,0 0 0 0 0,1 0 0 0 0,-1 0 0 0 0,0 0-1 0 0,0 0 1 0 0,1-1 0 0 0,-1 1 0 0 0,0 0 0 0 0,0-1-1 0 0,0 1 1 0 0,0-1 0 0 0,1 1 0 0 0,-1-1 0 0 0,0 1-1 0 0,1-2 1 0 0,3-1-38 0 0,-1-1 1 0 0,0 1-1 0 0,0-1 0 0 0,0 0 1 0 0,0 0-1 0 0,-1 0 0 0 0,1 0 1 0 0,-1 0-1 0 0,0-1 0 0 0,0 0 0 0 0,3-8 1 0 0,1-4-617 0 0,-2 0 0 0 0,5-21 0 0 0,-6 24-956 0 0,-4 10-1500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6:15.5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1 117 4144 0 0,'0'0'319'0'0,"5"6"4025"0"0,-4-5-3202 0 0,1 0 0 0 0,-1 0 0 0 0,1 0 0 0 0,-1 0 0 0 0,1-1 0 0 0,-1 1 0 0 0,1-1 0 0 0,-1 1 0 0 0,1-1 0 0 0,1 0 0 0 0,0 1-547 0 0,-1-1 0 0 0,1 0 0 0 0,-1 0 0 0 0,0-1-1 0 0,1 1 1 0 0,-1-1 0 0 0,3 0 0 0 0,-1 0-291 0 0,1-1-1 0 0,-1 0 1 0 0,1-1 0 0 0,-1 1 0 0 0,0-1-1 0 0,0 1 1 0 0,5-5 0 0 0,-3-2 242 0 0,-3 4-323 0 0,-2 4-179 0 0,0-1 20 0 0,0 1 1 0 0,1-2 34 0 0,4-2 180 0 0,-4 2-147 0 0,-1 2-35 0 0,4 0-60 0 0,-1 0 0 0 0,1 0 0 0 0,-1 1 0 0 0,0-1 0 0 0,1 1-1 0 0,-1 1 1 0 0,1-1 0 0 0,4 1 0 0 0,50 6 1251 0 0,-57-7-1302 0 0,-1 0 0 0 0,1 0 1 0 0,0 0-1 0 0,-1 0 0 0 0,1-1 0 0 0,-1 1 1 0 0,1-1-1 0 0,0 1 0 0 0,-1-1 0 0 0,1 1 0 0 0,-1-1 1 0 0,0 0-1 0 0,1 1 0 0 0,-1-1 0 0 0,1 0 1 0 0,-1 0-1 0 0,2-2 0 0 0,-1 1-17 0 0,1 0 0 0 0,-1-1 0 0 0,1 1 0 0 0,-1-1 0 0 0,0 0 0 0 0,0 0 0 0 0,1-3 0 0 0,-1 4-50 0 0,-1 0 0 0 0,1-1 0 0 0,0 1-1 0 0,0 0 1 0 0,-1 0 0 0 0,1 0 0 0 0,1 0 0 0 0,1-2 0 0 0,-2 3-286 0 0,0-1 0 0 0,0 0 1 0 0,0 0-1 0 0,0 0 1 0 0,0 1-1 0 0,0-2 1 0 0,-1 1-1 0 0,1 0 1 0 0,-1 0-1 0 0,2-3 1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11:24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1 334 3224 0 0,'1'-5'8166'0'0,"1"-8"-4711"0"0,-3 11-3261 0 0,1-1 0 0 0,0 1 1 0 0,0-1-1 0 0,1 1 0 0 0,-1-1 0 0 0,0 1 1 0 0,1-1-1 0 0,-1 1 0 0 0,1-1 1 0 0,0 1-1 0 0,0-1 0 0 0,0 1 0 0 0,0 0 1 0 0,0-1-1 0 0,1 1 0 0 0,-1 0 0 0 0,0 0 1 0 0,1 0-1 0 0,0 0 0 0 0,0 0 0 0 0,-1 1 1 0 0,1-1-1 0 0,0 0 0 0 0,0 1 1 0 0,1-1-1 0 0,1 0 0 0 0,36-19 1642 0 0,20-12-783 0 0,-25 7-426 0 0,-23 17-425 0 0,-8 6-100 0 0,-1 0 1 0 0,1 0-1 0 0,-1-1 0 0 0,5-4 0 0 0,-8 8-95 0 0,0 0-1 0 0,0 0 1 0 0,0 0-1 0 0,0 0 0 0 0,0 0 1 0 0,0 0-1 0 0,0-1 1 0 0,0 1-1 0 0,0 0 1 0 0,0 0-1 0 0,0 0 0 0 0,0 0 1 0 0,0 0-1 0 0,0 0 1 0 0,0 0-1 0 0,-1 0 0 0 0,1 0 1 0 0,0 0-1 0 0,0 0 1 0 0,0 0-1 0 0,0 0 1 0 0,0 0-1 0 0,0 0 0 0 0,0-1 1 0 0,0 1-1 0 0,0 0 1 0 0,0 0-1 0 0,0 0 1 0 0,0 0-1 0 0,0 0 0 0 0,0 0 1 0 0,0 0-1 0 0,0 0 1 0 0,0 0-1 0 0,0 0 1 0 0,-1 0-1 0 0,1 0 0 0 0,0 0 1 0 0,0 0-1 0 0,0 0 1 0 0,0 0-1 0 0,0 0 0 0 0,0 0 1 0 0,0 0-1 0 0,0 0 1 0 0,0 0-1 0 0,0 0 1 0 0,0 0-1 0 0,0 0 0 0 0,0 0 1 0 0,-1 0-1 0 0,1 0 1 0 0,0 0-1 0 0,0 0 1 0 0,0 0-1 0 0,0 0 0 0 0,0 0 1 0 0,0 0-1 0 0,0 0 1 0 0,0 1-1 0 0,0-1 1 0 0,0 0-1 0 0,0 0 0 0 0,0 0 1 0 0,0 0-1 0 0,-11 3 102 0 0,-12 5-8 0 0,-69 24-84 0 0,82-30 14 0 0,14-8 36 0 0,16-8 30 0 0,-6 6-60 0 0,15-10 465 0 0,51-42 0 0 0,-58 46-481 0 0,-19 12 9 0 0,0 1 0 0 0,0-1 0 0 0,0 0 0 0 0,0 1 0 0 0,0-1 0 0 0,-1-1 0 0 0,1 1-1 0 0,-1 0 1 0 0,1-1 0 0 0,3-4 0 0 0,-6 7 35 0 0,-13 10 60 0 0,-72 75-112 0 0,78-78-11 0 0,4-3 2 0 0,0-1 0 0 0,0 1-1 0 0,0 0 1 0 0,-3 6 0 0 0,7-10 17 0 0,0 0 0 0 0,0 1 0 0 0,1-1 0 0 0,-1 0 0 0 0,0 0 1 0 0,0 0-1 0 0,1 0 0 0 0,-1 0 0 0 0,0 0 0 0 0,0 0 0 0 0,2-1 0 0 0,4-1 53 0 0,0 0-1 0 0,-1-1 1 0 0,0 0-1 0 0,1 0 0 0 0,-1-1 1 0 0,-1 0-1 0 0,11-8 1 0 0,36-39 566 0 0,-37 36-650 0 0,50-51 294 0 0,-60 61-241 0 0,-9 12-38 0 0,1 0-1 0 0,-1 0 0 0 0,-1 8 1 0 0,-7 14-7 0 0,5-6 3 0 0,6-22 0 0 0,1-1 0 0 0,0 1 0 0 0,0-1 0 0 0,0 1 0 0 0,0-1 0 0 0,0 1 0 0 0,0-1 0 0 0,0 1 0 0 0,0 0 0 0 0,0-1 0 0 0,0 1 0 0 0,1-1 0 0 0,-1 1 0 0 0,0-1 0 0 0,0 1 0 0 0,0-1 0 0 0,1 1 0 0 0,-1-1 0 0 0,0 1 0 0 0,1-1 0 0 0,-1 1 0 0 0,0-1 0 0 0,1 1 0 0 0,-1-1 0 0 0,1 0 0 0 0,-1 1 0 0 0,0-1 0 0 0,1 0 0 0 0,-1 1 0 0 0,1-1 0 0 0,-1 0 0 0 0,1 0 0 0 0,-1 1 0 0 0,1-1 0 0 0,-1 0 0 0 0,1 0 0 0 0,0 0 0 0 0,0 0 0 0 0,1 1 0 0 0,1 0 0 0 0,0-1 0 0 0,-1 1 0 0 0,1-1 0 0 0,0 0 0 0 0,-1 0 0 0 0,1 0 0 0 0,0 0 0 0 0,0 0 0 0 0,-1-1 0 0 0,1 1 0 0 0,0-1 0 0 0,4-1 0 0 0,3-2 0 0 0,1-1 0 0 0,10-7 0 0 0,12-4 0 0 0,-23 13-603 0 0,-6 1-540 0 0,1 1-1 0 0,-1 0 1 0 0,0-1-1 0 0,0 0 1 0 0,0 0 0 0 0,0 0-1 0 0,5-4 1 0 0,-3-4-6962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11:24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74 1 18743 0 0,'0'0'2119'0'0,"3"1"-1215"0"0,4 6-279 0 0,-7-6-543 0 0,1 0-1 0 0,-1 0 1 0 0,1 0 0 0 0,-1 1-1 0 0,0-1 1 0 0,0 0-1 0 0,1 0 1 0 0,-1 1-1 0 0,0-1 1 0 0,0 0 0 0 0,0 1-1 0 0,-1-1 1 0 0,1 0-1 0 0,0 0 1 0 0,0 1-1 0 0,-1-1 1 0 0,1 0 0 0 0,-1 1-1 0 0,-12 26 371 0 0,5-13-407 0 0,0 1 32 0 0,-16 27 0 0 0,0-1 2 0 0,18-26-3010 0 0,6-11 15 0 0,5-8-304 0 0,3-6-3520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11:24.9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6 17967 0 0,'0'0'407'0'0,"15"-6"1138"0"0,-14 7-1474 0 0,0-1 0 0 0,0 0-1 0 0,0 1 1 0 0,0-1 0 0 0,0 1-1 0 0,0-1 1 0 0,0 1 0 0 0,0 0-1 0 0,0-1 1 0 0,0 1 0 0 0,0 0-1 0 0,0 0 1 0 0,0 0 0 0 0,0 0-1 0 0,-1 0 1 0 0,1-1 0 0 0,0 1-1 0 0,-1 0 1 0 0,1 1 0 0 0,-1-1-1 0 0,1 0 1 0 0,-1 0 0 0 0,1 0-1 0 0,-1 0 1 0 0,0 0 0 0 0,0 0-1 0 0,1 1 1 0 0,-1 0 0 0 0,0 7 347 0 0,0 0 0 0 0,0 0 1 0 0,-1 0-1 0 0,0 0 0 0 0,0 0 0 0 0,-1 0 1 0 0,-4 11-1 0 0,1 0 57 0 0,-27 77 788 0 0,7-24-1133 0 0,24-69-139 0 0,0 0 0 0 0,1 1 1 0 0,-1-1-1 0 0,1 0 0 0 0,0 1 0 0 0,0-1 0 0 0,1 8 0 0 0,-1-10-301 0 0,0 0 0 0 0,1 0 0 0 0,0 0 0 0 0,-1 0 0 0 0,1 0 0 0 0,0 0 0 0 0,0 0 0 0 0,0 0 0 0 0,0 0 0 0 0,3 3 0 0 0,1 0-969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11:25.8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25 279 3680 0 0,'0'0'284'0'0,"0"0"-187"0"0,-1-1 148 0 0,1 1 0 0 0,-1 0-1 0 0,0 0 1 0 0,1 0 0 0 0,-1-1 0 0 0,1 1-1 0 0,-1 0 1 0 0,1 0 0 0 0,-1-1-1 0 0,1 1 1 0 0,-1-1 0 0 0,1 1 0 0 0,-1 0-1 0 0,1-1 1 0 0,-1 1 0 0 0,1-1-1 0 0,0 1 1 0 0,-1-1 0 0 0,1 1 0 0 0,0-1-1 0 0,0 1 1 0 0,-1-1 0 0 0,1 1 0 0 0,0-1-1 0 0,0 0 1 0 0,0 1 0 0 0,-1-1-1 0 0,1 1 1 0 0,0-1 0 0 0,0 0 0 0 0,0 1-1 0 0,0-1 1 0 0,0 1 0 0 0,0-1-1 0 0,1 0 1 0 0,2-22 2077 0 0,28-57 1778 0 0,-20 55-4002 0 0,-10 19 1465 0 0,-8 17-823 0 0,-12 20-582 0 0,-12 20 29 0 0,29-46-107 0 0,1-4 480 0 0,2-3-510 0 0,-1 0 0 0 0,0 0 1 0 0,1 0-1 0 0,0 0 0 0 0,-1 0 0 0 0,1 0 0 0 0,0 0 0 0 0,0 0 0 0 0,0 1 0 0 0,2-3 0 0 0,1-2 71 0 0,9-18 367 0 0,1 1-1 0 0,30-39 1 0 0,-33 50-225 0 0,0 0 0 0 0,1 0 0 0 0,0 1-1 0 0,1 0 1 0 0,26-16 0 0 0,-32 24-143 0 0,-5 3-34 0 0,-3 2-79 0 0,1 0 0 0 0,-1 1 0 0 0,0-1 0 0 0,1 0 0 0 0,-1 0 1 0 0,0 0-1 0 0,0 1 0 0 0,-3 2 0 0 0,-1 4-5 0 0,-22 42 11 0 0,-12 26-44 0 0,35-68 66 0 0,1 0 0 0 0,0 0-1 0 0,1 0 1 0 0,0 0 0 0 0,0 1 0 0 0,0 17 0 0 0,2-26-27 0 0,0 0 0 0 0,0-1 1 0 0,0 1-1 0 0,0-1 1 0 0,0 1-1 0 0,0 0 0 0 0,0-1 1 0 0,0 1-1 0 0,0-1 1 0 0,0 1-1 0 0,0 0 0 0 0,1-1 1 0 0,-1 1-1 0 0,0-1 1 0 0,0 1-1 0 0,1-1 0 0 0,-1 1 1 0 0,0-1-1 0 0,1 1 1 0 0,-1-1-1 0 0,1 1 0 0 0,-1-1 1 0 0,0 1-1 0 0,1-1 1 0 0,-1 0-1 0 0,1 1 0 0 0,-1-1 1 0 0,1 0-1 0 0,0 1 1 0 0,-1-1-1 0 0,1 0 1 0 0,-1 0-1 0 0,1 1 0 0 0,-1-1 1 0 0,1 0-1 0 0,0 0 1 0 0,-1 0-1 0 0,1 0 0 0 0,0 0 1 0 0,-1 0-1 0 0,1 0 1 0 0,-1 0-1 0 0,1 0 0 0 0,0 0 1 0 0,-1 0-1 0 0,1 0 1 0 0,-1-1-1 0 0,1 1 0 0 0,0 0 1 0 0,0-1-1 0 0,2 0-9 0 0,0 0 0 0 0,0-1-1 0 0,1 1 1 0 0,-1-1 0 0 0,0 0 0 0 0,-1 0-1 0 0,1 0 1 0 0,3-3 0 0 0,8-10 97 0 0,-1-1 0 0 0,21-34 1 0 0,-22 32 57 0 0,0 1 0 0 0,27-31-1 0 0,-14 26 1289 0 0,-23 21-1288 0 0,-3 6-129 0 0,-3 6-39 0 0,-2 3-137 0 0,0-3-91 0 0,0 0-1 0 0,2 1 0 0 0,-1-1 1 0 0,1 1-1 0 0,1 0 0 0 0,0 1 1 0 0,-2 23-1 0 0,6-36 120 0 0,-1 0-1 0 0,1 1 1 0 0,-1-1-1 0 0,1 0 1 0 0,-1 1 0 0 0,1-1-1 0 0,0 0 1 0 0,-1 0-1 0 0,1 0 1 0 0,-1 0-1 0 0,1 1 1 0 0,0-1 0 0 0,-1 0-1 0 0,1 0 1 0 0,0 0-1 0 0,-1 0 1 0 0,1 0 0 0 0,0-1-1 0 0,-1 1 1 0 0,2 0-1 0 0,8-5-1454 0 0,-1 0-56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11:26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211 241 2304 0 0,'0'0'437'0'0,"6"18"12087"0"0,-6-16-12327 0 0,0 0 0 0 0,0-1 0 0 0,-1 1 1 0 0,1-1-1 0 0,-1 1 0 0 0,0 0 0 0 0,1-1 1 0 0,-1 1-1 0 0,0-1 0 0 0,0 0 0 0 0,0 1 0 0 0,0-1 1 0 0,0 0-1 0 0,0 1 0 0 0,0-1 0 0 0,0 0 0 0 0,0 0 1 0 0,-1 0-1 0 0,-2 2 0 0 0,1-1 111 0 0,0 0 0 0 0,-1 0 0 0 0,1-1 1 0 0,-1 1-1 0 0,1-1 0 0 0,-1 0 0 0 0,-6 2 0 0 0,7-3-231 0 0,0 0-1 0 0,0 0 1 0 0,0 0 0 0 0,0 0 0 0 0,-1-1-1 0 0,1 1 1 0 0,1-1 0 0 0,-1 0 0 0 0,0 0-1 0 0,0 0 1 0 0,0 0 0 0 0,0 0-1 0 0,1-1 1 0 0,-1 1 0 0 0,0-1 0 0 0,1 0-1 0 0,0 0 1 0 0,-1 0 0 0 0,1 0-1 0 0,0 0 1 0 0,0 0 0 0 0,0-1 0 0 0,-2-3-1 0 0,-2-3 239 0 0,0 0-1 0 0,1 0 1 0 0,0 0-1 0 0,0-1 0 0 0,-3-14 1 0 0,5 15-240 0 0,0 0 0 0 0,1-1 0 0 0,1 1 0 0 0,0-1 0 0 0,0 1 0 0 0,1-1 0 0 0,0 1-1 0 0,0-1 1 0 0,1 1 0 0 0,1-1 0 0 0,-1 1 0 0 0,2-1 0 0 0,3-11 0 0 0,-4 17-45 0 0,-1 0-1 0 0,1 0 0 0 0,0 0 1 0 0,1 1-1 0 0,-1-1 0 0 0,0 0 0 0 0,1 1 1 0 0,5-6-1 0 0,-6 8-15 0 0,0-1 0 0 0,0 0-1 0 0,0 1 1 0 0,0-1 0 0 0,0 1 0 0 0,0 0-1 0 0,0 0 1 0 0,1 0 0 0 0,-1 0 0 0 0,0 0-1 0 0,1 0 1 0 0,-1 1 0 0 0,1-1 0 0 0,-1 1-1 0 0,4-1 1 0 0,-3 1-14 0 0,-1 1 0 0 0,1-1 0 0 0,-1 0 0 0 0,1 1 0 0 0,-1 0 0 0 0,0-1 0 0 0,1 1 0 0 0,-1 0 0 0 0,0 0 0 0 0,1 0 0 0 0,-1 0 0 0 0,0 1 0 0 0,0-1 0 0 0,0 1 0 0 0,0-1 0 0 0,0 1 0 0 0,-1 0 0 0 0,1-1 0 0 0,0 1 0 0 0,-1 0 0 0 0,1 0 0 0 0,-1 0 0 0 0,0 0 0 0 0,0 1 0 0 0,1-1 0 0 0,-2 0 0 0 0,1 0 0 0 0,0 1 0 0 0,0-1 0 0 0,0 4 0 0 0,1 5 0 0 0,0 0 0 0 0,0 0 0 0 0,-2 1 0 0 0,1-1 0 0 0,-2 15 0 0 0,0-14 51 0 0,-1 1 0 0 0,0-1 0 0 0,0 1 0 0 0,-2-1 1 0 0,1 0-1 0 0,-2 0 0 0 0,1-1 0 0 0,-2 1 0 0 0,1-1 0 0 0,-2 0 0 0 0,1 0 0 0 0,-17 18 0 0 0,22-27-54 0 0,-1 0 0 0 0,1-1 1 0 0,-1 1-1 0 0,0-1 0 0 0,0 0 0 0 0,1 0 0 0 0,-1 1 0 0 0,0-1 0 0 0,0 0 1 0 0,0 0-1 0 0,0-1 0 0 0,0 1 0 0 0,0 0 0 0 0,-1-1 0 0 0,1 1 0 0 0,0-1 0 0 0,0 0 1 0 0,0 0-1 0 0,-1 0 0 0 0,1 0 0 0 0,0 0 0 0 0,0 0 0 0 0,0 0 0 0 0,0-1 1 0 0,-1 1-1 0 0,1-1 0 0 0,-2-1 0 0 0,0 0-130 0 0,0 0 0 0 0,1 0 0 0 0,-1-1 0 0 0,0 1-1 0 0,1-1 1 0 0,0 0 0 0 0,0 0 0 0 0,-1 0 0 0 0,2-1 0 0 0,-1 1 0 0 0,0-1 0 0 0,-2-5 0 0 0,2 5 126 0 0,1 0 0 0 0,0 1 0 0 0,0-2 0 0 0,1 1 0 0 0,-1 0 0 0 0,1 0 0 0 0,0 0 0 0 0,0-1 1 0 0,0 1-1 0 0,0 0 0 0 0,1-1 0 0 0,0 1 0 0 0,0-1 0 0 0,0 1 0 0 0,1-1 0 0 0,-1 1 0 0 0,1 0 1 0 0,0-1-1 0 0,0 1 0 0 0,0 0 0 0 0,1 0 0 0 0,0-1 0 0 0,2-4 0 0 0,-3 9-19 0 0,-1-1 1 0 0,1 0-1 0 0,-1 1 0 0 0,1-1 1 0 0,0 1-1 0 0,-1-1 0 0 0,1 0 0 0 0,0 1 1 0 0,-1 0-1 0 0,1-1 0 0 0,0 1 0 0 0,-1-1 1 0 0,1 1-1 0 0,0 0 0 0 0,0 0 1 0 0,-1-1-1 0 0,1 1 0 0 0,0 0 0 0 0,0 0 1 0 0,0 0-1 0 0,-1 0 0 0 0,1 0 0 0 0,0 0 1 0 0,0 0-1 0 0,0 0 0 0 0,0 0 1 0 0,-1 0-1 0 0,1 0 0 0 0,1 1 0 0 0,23 8-2575 0 0,-20-4 1062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11:27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138 342 15552 0 0,'0'0'1787'0'0,"0"-23"1396"0"0,-4 3-2544 0 0,2 1 0 0 0,1-1 0 0 0,0 0 0 0 0,4-33-1 0 0,-1-5-91 0 0,-2 39-203 0 0,1-1 0 0 0,7-33 0 0 0,-8 51-332 0 0,0 0 0 0 0,1 1 0 0 0,-1-1 0 0 0,1 0-1 0 0,0 0 1 0 0,-1 0 0 0 0,1 0 0 0 0,0 1 0 0 0,0-1 0 0 0,0 0-1 0 0,0 1 1 0 0,0-1 0 0 0,1 1 0 0 0,-1-1 0 0 0,0 1 0 0 0,1 0-1 0 0,-1-1 1 0 0,1 1 0 0 0,1-1 0 0 0,-1 1 15 0 0,0 1-1 0 0,0-1 1 0 0,-1 1 0 0 0,1-1-1 0 0,0 1 1 0 0,0 0 0 0 0,0 0-1 0 0,0-1 1 0 0,-1 1 0 0 0,1 1-1 0 0,0-1 1 0 0,0 0 0 0 0,0 0-1 0 0,0 1 1 0 0,-1-1 0 0 0,4 2-1 0 0,-1 0 12 0 0,0-1-1 0 0,0 1 1 0 0,-1 1-1 0 0,1-1 1 0 0,0 0-1 0 0,-1 1 1 0 0,0 0-1 0 0,1 0 1 0 0,-1 0-1 0 0,0 0 1 0 0,-1 0 0 0 0,1 1-1 0 0,0-1 1 0 0,-1 1-1 0 0,0 0 1 0 0,2 4-1 0 0,-3-3-37 0 0,1 1 0 0 0,-1-1 0 0 0,-1 1 0 0 0,1 0 0 0 0,-1 0 0 0 0,0-1 0 0 0,0 1 0 0 0,0 0 0 0 0,-1 0 0 0 0,0-1 0 0 0,0 1 0 0 0,-3 7 0 0 0,-1 1 0 0 0,0-1 0 0 0,-1 1 0 0 0,-13 21 0 0 0,14-28-53 0 0,0 0-1 0 0,0-1 1 0 0,0 1-1 0 0,0-1 0 0 0,-1 0 1 0 0,0-1-1 0 0,-1 1 1 0 0,-6 4-1 0 0,9-8 17 0 0,-1 1 0 0 0,1 0 0 0 0,-1-1 0 0 0,0 0 0 0 0,0 0 0 0 0,0-1 0 0 0,0 1 0 0 0,0-1 0 0 0,0 0 0 0 0,0 0 0 0 0,-1-1 0 0 0,1 1 0 0 0,-10-2 0 0 0,8 1 12 0 0,1-1 1 0 0,-1 0-1 0 0,0-1 0 0 0,0 0 1 0 0,1 0-1 0 0,-1 0 0 0 0,1-1 0 0 0,0 1 1 0 0,0-2-1 0 0,-9-5 0 0 0,15 9 26 0 0,0 0-1 0 0,0 0 0 0 0,0 0 1 0 0,0 0-1 0 0,0 0 1 0 0,0 0-1 0 0,0 0 1 0 0,0 0-1 0 0,0 0 0 0 0,0 0 1 0 0,0 0-1 0 0,0 0 1 0 0,0 0-1 0 0,0 0 0 0 0,0 0 1 0 0,0 0-1 0 0,0 0 1 0 0,0-1-1 0 0,0 1 1 0 0,0 0-1 0 0,0 0 0 0 0,0 0 1 0 0,0 0-1 0 0,0 0 1 0 0,0 0-1 0 0,0 0 0 0 0,0 0 1 0 0,0 0-1 0 0,0 0 1 0 0,0 0-1 0 0,0 0 0 0 0,0 0 1 0 0,0 0-1 0 0,0 0 1 0 0,0 0-1 0 0,0-1 1 0 0,0 1-1 0 0,0 0 0 0 0,0 0 1 0 0,0 0-1 0 0,0 0 1 0 0,0 0-1 0 0,0 0 0 0 0,0 0 1 0 0,0 0-1 0 0,0 0 1 0 0,0 0-1 0 0,0 0 1 0 0,0 0-1 0 0,0 0 0 0 0,0 0 1 0 0,0 0-1 0 0,0 0 1 0 0,0 0-1 0 0,0 0 0 0 0,-1 0 1 0 0,1 0-1 0 0,9 1 110 0 0,11 6 68 0 0,-2 1-265 0 0,65 31-1316 0 0,-64-29 605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6:31:42.4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104 0 12672 0 0,'0'1'68'0'0,"-10"11"427"0"0,0 0 0 0 0,1 0 0 0 0,1 1 0 0 0,0 0 0 0 0,1 0 0 0 0,-8 19 0 0 0,6-7 923 0 0,1 0 0 0 0,1 0 0 0 0,-5 37 0 0 0,12-59-1266 0 0,-1 0 1 0 0,2 0 0 0 0,-1 1-1 0 0,0-1 1 0 0,0 0 0 0 0,1-1-1 0 0,0 1 1 0 0,-1 0 0 0 0,1 0-1 0 0,3 6 1 0 0,-4-8-110 0 0,1 0 0 0 0,0 0 0 0 0,-1 0 1 0 0,1 1-1 0 0,0-1 0 0 0,0 0 0 0 0,0 0 0 0 0,0 0 0 0 0,0 0 0 0 0,0 0 1 0 0,0 0-1 0 0,0-1 0 0 0,0 1 0 0 0,1 0 0 0 0,-1 0 0 0 0,0-1 0 0 0,0 1 0 0 0,1-1 1 0 0,-1 1-1 0 0,0-1 0 0 0,1 0 0 0 0,-1 1 0 0 0,3-1 0 0 0,-3 0 3 0 0,1-1 1 0 0,0 1-1 0 0,-1-1 0 0 0,1 0 0 0 0,-1 0 1 0 0,0 1-1 0 0,1-1 0 0 0,-1 0 0 0 0,0 0 0 0 0,2-2 1 0 0,0 1 54 0 0,3-4 87 0 0,1 0 0 0 0,-1 0 0 0 0,-1-1 1 0 0,1 1-1 0 0,-1-1 0 0 0,-1-1 1 0 0,1 1-1 0 0,6-15 0 0 0,-5 10 55 0 0,0 0 0 0 0,10-12-1 0 0,-1-4 591 0 0,-6 9-169 0 0,-9 19-629 0 0,1-1-1 0 0,-1 1 1 0 0,1-1-1 0 0,-1 1 1 0 0,1-1-1 0 0,0 1 1 0 0,-1 0-1 0 0,1-1 0 0 0,-1 1 1 0 0,1 0-1 0 0,0-1 1 0 0,-1 1-1 0 0,1 0 1 0 0,0 0-1 0 0,0 0 0 0 0,-1-1 1 0 0,1 1-1 0 0,0 0 1 0 0,-1 0-1 0 0,1 0 1 0 0,0 0-1 0 0,0 0 1 0 0,0 1-1 0 0,15 3 246 0 0,-13-2-259 0 0,0 0-1 0 0,0 1 1 0 0,-1-1 0 0 0,1 1 0 0 0,-1 0-1 0 0,1-1 1 0 0,-1 1 0 0 0,0 0-1 0 0,0 0 1 0 0,0 1 0 0 0,-1-1-1 0 0,1 0 1 0 0,-1 1 0 0 0,2 5-1 0 0,0 0 10 0 0,-1 0 0 0 0,0 0 0 0 0,-1 0 0 0 0,1 17 0 0 0,-3-4 44 0 0,0 1 0 0 0,-1-1 0 0 0,-1 1-1 0 0,-1-1 1 0 0,-1 0 0 0 0,-1-1 0 0 0,-10 25 0 0 0,-5 9-250 0 0,17-40 134 0 0,-1-1 0 0 0,0 1 0 0 0,-1-1 0 0 0,-1-1 0 0 0,-1 1 0 0 0,0-1 0 0 0,-10 13 0 0 0,10-16-503 0 0,-1-1 0 0 0,0 0 0 0 0,-1 0 1 0 0,0-1-1 0 0,0 0 0 0 0,-22 12 1 0 0,16-13-962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6:40.9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 99 4544 0 0,'0'0'3845'0'0,"-10"-1"-1388"0"0,10 1-2395 0 0,0 0-1 0 0,-1 0 0 0 0,1 0 0 0 0,0 0 1 0 0,0 0-1 0 0,-1 0 0 0 0,1 0 0 0 0,0 0 1 0 0,-1 0-1 0 0,1 0 0 0 0,0 1 0 0 0,0-1 1 0 0,-1 0-1 0 0,1 0 0 0 0,0 0 0 0 0,0 0 1 0 0,0 1-1 0 0,-1-1 0 0 0,1 0 0 0 0,0 0 1 0 0,0 1-1 0 0,0-1 0 0 0,-1 0 0 0 0,1 0 1 0 0,0 1-1 0 0,0-1 0 0 0,0 0 0 0 0,0 1 1 0 0,0-1-1 0 0,0 0 0 0 0,0 0 0 0 0,0 1 1 0 0,0-1-1 0 0,0 1 0 0 0,7 6 694 0 0,-7-7-624 0 0,1 0 1 0 0,0 1 0 0 0,-1-1 0 0 0,1 1 0 0 0,-1-1-1 0 0,1 1 1 0 0,0-1 0 0 0,-1 1 0 0 0,1-1-1 0 0,-1 1 1 0 0,0 0 0 0 0,1-1 0 0 0,-1 1 0 0 0,1 0-1 0 0,-1-1 1 0 0,1 2 0 0 0,0 12 2858 0 0,-1-12-2775 0 0,0-1 1 0 0,1 0-1 0 0,-1 0 1 0 0,1 0-1 0 0,-1 0 0 0 0,1 1 1 0 0,0-1-1 0 0,0 0 1 0 0,-1 0-1 0 0,1 0 0 0 0,0 0 1 0 0,1 1-1 0 0,-1-2-9 0 0,0 1-172 0 0,-1 0 1 0 0,1 0 0 0 0,0-1-1 0 0,0 1 1 0 0,-1-1-1 0 0,1 1 1 0 0,0-1 0 0 0,0 1-1 0 0,0-1 1 0 0,0 1 0 0 0,0-1-1 0 0,-1 0 1 0 0,1 1-1 0 0,0-1 1 0 0,0 0 0 0 0,0 0-1 0 0,2 1 1 0 0,16 1 67 0 0,27-11 682 0 0,-38 7-780 0 0,0 0-1 0 0,0 0 1 0 0,-1-1-1 0 0,1 0 1 0 0,-1-1 0 0 0,9-5-1 0 0,-6 3 0 0 0,1 0 0 0 0,0 1 0 0 0,13-5 0 0 0,-18 8-3 0 0,-1 5 0 0 0,-3-3 0 0 0,1 2 0 0 0,3 8 0 0 0,-3 5 0 0 0,-2-6 0 0 0,-2-1 0 0 0,0 0 0 0 0,3-1 0 0 0,-2-5 0 0 0,0-1 0 0 0,0 1 0 0 0,0-1 0 0 0,0 0 0 0 0,0 1 0 0 0,0-1 0 0 0,1 1 0 0 0,-1-1 0 0 0,0 0 0 0 0,1 3 0 0 0,0-4 0 0 0,-1 1 0 0 0,1-1 0 0 0,-1 1 0 0 0,1-1 0 0 0,0 1 0 0 0,-1-1 0 0 0,1 0 0 0 0,-1 1 0 0 0,1-1 0 0 0,0 0 0 0 0,-1 0 0 0 0,1 0 0 0 0,0 1 0 0 0,0-1 0 0 0,-1 0 0 0 0,1 0 0 0 0,0 0 0 0 0,-1 0 0 0 0,1 0 0 0 0,0 0 0 0 0,0 0 0 0 0,3 0 49 0 0,-1-1-1 0 0,0 1 1 0 0,1-1-1 0 0,-1 1 1 0 0,0-1-1 0 0,0 0 1 0 0,1 0 0 0 0,-1-1-1 0 0,0 1 1 0 0,3-3-1 0 0,30-22 939 0 0,3-3-468 0 0,-38 29-515 0 0,-1-1 1 0 0,1 1-1 0 0,-1 0 0 0 0,1 0 1 0 0,-1-1-1 0 0,0 1 0 0 0,1 0 0 0 0,-1 0 1 0 0,1 0-1 0 0,-1 0 0 0 0,1 0 0 0 0,-1 0 1 0 0,1 0-1 0 0,-1 0 0 0 0,1 0 0 0 0,-1 0 1 0 0,1 0-1 0 0,-1 0 0 0 0,1 0 0 0 0,-1 0 1 0 0,1 0-1 0 0,-1 0 0 0 0,1 1 1 0 0,0 0 2 0 0,0-1 0 0 0,0 1 1 0 0,0 0-1 0 0,0 0 0 0 0,0 0 1 0 0,0 0-1 0 0,-1 0 0 0 0,1 0 1 0 0,0 0-1 0 0,-1 0 0 0 0,1 1 1 0 0,-1-1-1 0 0,1 0 1 0 0,-1 0-1 0 0,0 2 0 0 0,1-1-22 0 0,0 1-1 0 0,0-1 0 0 0,0 1 1 0 0,1-1-1 0 0,-1 1 0 0 0,0-1 1 0 0,1 0-1 0 0,0 0 0 0 0,-1 1 1 0 0,3 1-1 0 0,-3-4 18 0 0,0 1-1 0 0,0-1 0 0 0,0 1 0 0 0,0-1 1 0 0,0 1-1 0 0,0-1 0 0 0,0 1 0 0 0,0-1 1 0 0,0 0-1 0 0,0 0 0 0 0,0 0 1 0 0,0 1-1 0 0,0-1 0 0 0,0 0 0 0 0,0 0 1 0 0,0 0-1 0 0,0 0 0 0 0,0-1 1 0 0,0 1-1 0 0,0 0 0 0 0,0 0 0 0 0,0-1 1 0 0,0 1-1 0 0,2-1 0 0 0,-1 0 13 0 0,1-1 0 0 0,-1 1 0 0 0,1 0 0 0 0,-1-1 0 0 0,1 0 0 0 0,-1 1 0 0 0,3-4 0 0 0,34-45 81 0 0,-30 37-138 0 0,7-1 511 0 0,-10 9-261 0 0,4 5-166 0 0,-10 0-41 0 0,1 0 0 0 0,0 0 0 0 0,-1 0 0 0 0,1 0 0 0 0,0 0 0 0 0,-1 0 0 0 0,1 0 0 0 0,0 1 0 0 0,-1-1 0 0 0,1 0 0 0 0,0 1 0 0 0,-1-1 0 0 0,1 0 0 0 0,-1 1 0 0 0,1-1 0 0 0,-1 0 0 0 0,1 1 0 0 0,-1-1 0 0 0,1 1 0 0 0,-1-1 0 0 0,1 2 0 0 0,1 0 0 0 0,37 33-168 0 0,-38-34 168 0 0,0-1 0 0 0,0 1 0 0 0,-1 0 0 0 0,1-1 0 0 0,0 1 0 0 0,0-1 0 0 0,0 0 0 0 0,-1 1 0 0 0,1-1 0 0 0,0 1 0 0 0,0-1 0 0 0,0 0 0 0 0,0 0 0 0 0,0 0 0 0 0,0 1 0 0 0,0-1 0 0 0,0 0 0 0 0,0 0 0 0 0,0 0 0 0 0,0 0 0 0 0,0-1 0 0 0,-1 1 0 0 0,3 0 0 0 0,1-1 0 0 0,0 0-13 0 0,1 0-1 0 0,-1 0 0 0 0,0 0 1 0 0,1 0-1 0 0,-1-1 1 0 0,0 0-1 0 0,0 0 1 0 0,7-4-1 0 0,29-25-229 0 0,-14 9 103 0 0,-9 8-1 0 0,-14 11 193 0 0,0-1 0 0 0,0 1 0 0 0,0 1 0 0 0,1-1 0 0 0,-1 0 0 0 0,1 1 0 0 0,0 0 0 0 0,-1 0 0 0 0,1 0 0 0 0,8-2 0 0 0,-9 2-453 0 0,-2 2 387 0 0,0 0 1 0 0,0 0 0 0 0,0 0-1 0 0,0 0 1 0 0,0 0 0 0 0,0 0 0 0 0,0 0-1 0 0,0 0 1 0 0,0 0 0 0 0,0 0 0 0 0,0 0-1 0 0,-1 1 1 0 0,1-1 0 0 0,0 0-1 0 0,1 1 1 0 0,0 0 91 0 0,-1-1-1 0 0,1 1 1 0 0,0-1-1 0 0,-1 1 0 0 0,0 0 1 0 0,1-1-1 0 0,-1 1 1 0 0,1 0-1 0 0,-1 0 1 0 0,0 0-1 0 0,1 0 1 0 0,-1 0-1 0 0,0 1 1 0 0,0-1-1 0 0,0 0 1 0 0,1 3-1 0 0,16 15 550 0 0,-13-15-672 0 0,-4-3-195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6:41.7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150 88 6448 0 0,'0'0'585'0'0,"8"-17"384"0"0,0-35 5605 0 0,-7 44-4728 0 0,-1 8-1780 0 0,1 0-1 0 0,-1-1 0 0 0,0 1 1 0 0,0 0-1 0 0,0-1 0 0 0,0 1 0 0 0,0-1 1 0 0,0 1-1 0 0,0 0 0 0 0,0-1 1 0 0,0 1-1 0 0,0 0 0 0 0,0-1 0 0 0,-1 1 1 0 0,1 0-1 0 0,0-1 0 0 0,0 1 1 0 0,0 0-1 0 0,0 0 0 0 0,0-1 0 0 0,-1 1 1 0 0,1 0-1 0 0,0-1 0 0 0,0 1 1 0 0,0 0-1 0 0,-1 0 0 0 0,1-1 1 0 0,0 1-1 0 0,0 0 0 0 0,-1 0 0 0 0,1 0 1 0 0,0-1-1 0 0,-1 1 0 0 0,1 0 1 0 0,0 0-1 0 0,-1 0 0 0 0,1 0 0 0 0,-2 0 3 0 0,1 0 0 0 0,-1-1 0 0 0,1 2 0 0 0,0-1-1 0 0,-1 0 1 0 0,1 0 0 0 0,0 0 0 0 0,-1 1 0 0 0,1-1 0 0 0,0 0-1 0 0,-1 1 1 0 0,1 0 0 0 0,0-1 0 0 0,0 1 0 0 0,-1 0-1 0 0,1-1 1 0 0,0 1 0 0 0,0 0 0 0 0,-1 1 0 0 0,-12 6 86 0 0,4-5-83 0 0,1 1 0 0 0,0 0-1 0 0,0 0 1 0 0,-9 6 0 0 0,15-8-48 0 0,0 0 0 0 0,1 0 0 0 0,-1 0 0 0 0,1 0 0 0 0,-1 1 0 0 0,1-1 0 0 0,0 1 0 0 0,0 0 0 0 0,0-1 0 0 0,0 1 0 0 0,1 0 0 0 0,-1 0-1 0 0,1 0 1 0 0,-1 0 0 0 0,0 6 0 0 0,-3 9 569 0 0,0-1 0 0 0,-13 29 0 0 0,15-37-198 0 0,3-9-388 0 0,0 1 0 0 0,-1-1 0 0 0,1 1 0 0 0,0-1-1 0 0,0 1 1 0 0,0-1 0 0 0,0 1 0 0 0,0 0 0 0 0,0-1 0 0 0,1 1 0 0 0,-1-1 0 0 0,0 1 0 0 0,0-1-1 0 0,0 1 1 0 0,0-1 0 0 0,1 1 0 0 0,-1-1 0 0 0,0 0 0 0 0,0 1 0 0 0,1-1 0 0 0,-1 1 0 0 0,0-1 0 0 0,1 1-1 0 0,-1-1 1 0 0,0 0 0 0 0,1 1 0 0 0,-1-1 0 0 0,1 0 0 0 0,-1 0 0 0 0,1 1 0 0 0,-1-1 0 0 0,1 0-1 0 0,-1 0 1 0 0,2 1 0 0 0,0-1-6 0 0,1 1 0 0 0,0-1 0 0 0,0 0 0 0 0,0 0 0 0 0,0-1 0 0 0,0 1 0 0 0,0-1 0 0 0,0 1 0 0 0,0-1 0 0 0,0 0 0 0 0,5-2 0 0 0,29-16 0 0 0,-20 9 0 0 0,19-17 0 0 0,-21 15 0 0 0,-13 10 0 0 0,-1 1 0 0 0,-1 1 0 0 0,1-1 0 0 0,-1 1 0 0 0,1-1 0 0 0,0 1 0 0 0,-1-1 0 0 0,1 1 0 0 0,0-1 0 0 0,0 1 0 0 0,-1 0 0 0 0,1-1 0 0 0,0 1 0 0 0,0 0 0 0 0,-1 0 0 0 0,1 0 0 0 0,0 0 0 0 0,0 0 0 0 0,0-1 0 0 0,0 1 0 0 0,-1 1 0 0 0,1-1 0 0 0,0 0 0 0 0,0 0 0 0 0,0 0 0 0 0,1 1 0 0 0,0-1 1 0 0,-1 0 0 0 0,1 1 0 0 0,0-1 0 0 0,-1 1 0 0 0,1-1-1 0 0,-1 1 1 0 0,1 0 0 0 0,-1 0 0 0 0,1 0 0 0 0,-1-1 0 0 0,1 2-1 0 0,-1-1 1 0 0,0 0 0 0 0,0 0 0 0 0,1 0 0 0 0,-1 0 0 0 0,0 1 0 0 0,0-1-1 0 0,0 1 1 0 0,0-1 0 0 0,-1 1 0 0 0,1-1 0 0 0,0 1 0 0 0,0-1-1 0 0,-1 1 1 0 0,1 0 0 0 0,-1-1 0 0 0,0 1 0 0 0,1 0 0 0 0,-1-1 0 0 0,0 1-1 0 0,0 3 1 0 0,0-1 143 0 0,0 1-1 0 0,-1-1 0 0 0,1 1 0 0 0,-1-1 1 0 0,0 0-1 0 0,0 1 0 0 0,0-1 0 0 0,-1 0 1 0 0,0 0-1 0 0,1 0 0 0 0,-1 0 1 0 0,-4 5-1 0 0,0 0-125 0 0,-1 0 1 0 0,-1-1-1 0 0,1 0 0 0 0,-1 0 1 0 0,-1-1-1 0 0,1 0 0 0 0,-1 0 1 0 0,-15 8-1 0 0,21-14-86 0 0,0 0 1 0 0,1 0-1 0 0,-1 0 0 0 0,0 0 1 0 0,0 0-1 0 0,1 0 0 0 0,-6-1 0 0 0,-11-1-3548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6:42.1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48 176 5984 0 0,'0'0'464'0'0,"0"8"-288"0"0,-5 23 1207 0 0,1 2 3465 0 0,-12 43 0 0 0,8-42-3754 0 0,-3 11-512 0 0,10-44-648 0 0,1 1 0 0 0,-1-1-1 0 0,1 0 1 0 0,0 0-1 0 0,-1 0 1 0 0,1 1-1 0 0,0-1 1 0 0,0 0-1 0 0,0 0 1 0 0,0 1-1 0 0,0-1 1 0 0,0 0-1 0 0,0 0 1 0 0,0 0 0 0 0,0 1-1 0 0,1-1 1 0 0,-1 0-1 0 0,1 2 1 0 0</inkml:trace>
  <inkml:trace contextRef="#ctx0" brushRef="#br0" timeOffset="1">159 8 5984 0 0,'0'0'264'0'0,"-7"0"56"0"0,2-2-256 0 0,-12-3 11775 0 0,11 5-11231 0 0,1 2-504 0 0,-1-4-104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6:42.4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0 5984 0 0,'0'0'13'0'0,"1"1"1"0"0,0-1 0 0 0,-1 0-1 0 0,1 1 1 0 0,-1-1 0 0 0,1 0-1 0 0,-1 1 1 0 0,1-1-1 0 0,-1 0 1 0 0,1 1 0 0 0,-1-1-1 0 0,1 1 1 0 0,-1-1 0 0 0,1 1-1 0 0,-1-1 1 0 0,0 1-1 0 0,1-1 1 0 0,-1 1 0 0 0,0 0-1 0 0,0-1 1 0 0,1 2 0 0 0,1 18 1723 0 0,-8 24 5028 0 0,5-41-5903 0 0,-2 15 689 0 0,-2 38 0 0 0,5-55-1238 0 0,0 1-214 0 0,0-1 0 0 0,0 0 1 0 0,0 1-1 0 0,1-1 0 0 0,-1 1 0 0 0,0-1 0 0 0,1 0 0 0 0,-1 1 0 0 0,1-1 0 0 0,0 2 0 0 0,0-3-9 0 0,0 0 1 0 0,-1 1-1 0 0,1-1 0 0 0,0 0 1 0 0,-1 1-1 0 0,1-1 1 0 0,-1 0-1 0 0,1 1 1 0 0,0-1-1 0 0,0 0 0 0 0,-1 0 1 0 0,1 0-1 0 0,0 0 1 0 0,-1 0-1 0 0,1 0 1 0 0,0 0-1 0 0,0 0 0 0 0,-1 0 1 0 0,1 0-1 0 0,0 0 1 0 0,-1 0-1 0 0,1-1 1 0 0,0 1-1 0 0,-1 0 0 0 0,1 0 1 0 0,0-1-1 0 0,-1 1 1 0 0,1-1-1 0 0,0 1 1 0 0,0-1-1 0 0,2-1 4 0 0,0 0 0 0 0,0 0 0 0 0,0 0 0 0 0,0 0-1 0 0,3-4 1 0 0,-4 4-22 0 0,0 0 0 0 0,0 0 0 0 0,0 0 0 0 0,0 0 0 0 0,0-1 0 0 0,-1 1 0 0 0,1-1 0 0 0,-1 1 0 0 0,1-1 0 0 0,-1 1 0 0 0,0-1 0 0 0,0 0 0 0 0,0 0 0 0 0,-1 1 0 0 0,1-1 0 0 0,-1 0 0 0 0,1 0 0 0 0,-1 0 0 0 0,0-3 0 0 0,0 5-46 0 0,0-1-1 0 0,0 1 1 0 0,0 0-1 0 0,0 0 1 0 0,1 0-1 0 0,-1-1 1 0 0,0 1-1 0 0,1 0 1 0 0,-1 0-1 0 0,1 0 0 0 0,-1 0 1 0 0,1 0-1 0 0,0 0 1 0 0,-1 0-1 0 0,1 0 1 0 0,0 0-1 0 0,1-1 1 0 0,8-13-397 0 0,1-4-1286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6:42.8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1 186 14424 0 0,'0'0'1098'0'0,"0"-1"-747"0"0,0 0-274 0 0,-1 1-1 0 0,1-1 1 0 0,0 0 0 0 0,0 1 0 0 0,1-1 0 0 0,-1 1 0 0 0,0-1-1 0 0,0 1 1 0 0,0-1 0 0 0,0 0 0 0 0,0 1 0 0 0,1-1 0 0 0,-1 1-1 0 0,0-1 1 0 0,0 1 0 0 0,1-1 0 0 0,-1 1 0 0 0,0-1-1 0 0,1 1 1 0 0,-1-1 0 0 0,1 1 0 0 0,-1 0 0 0 0,1-1 0 0 0,-1 1-1 0 0,2-1 1 0 0,0-2 390 0 0,0 2-348 0 0,-1-1 0 0 0,0 1 0 0 0,0-1 0 0 0,0 1 1 0 0,0-1-1 0 0,0 1 0 0 0,0-1 0 0 0,-1 0 0 0 0,1 1 0 0 0,0-1 1 0 0,-1 0-1 0 0,1 1 0 0 0,-1-1 0 0 0,0 0 0 0 0,0 0 1 0 0,0 0-1 0 0,1 0 0 0 0,-2 1 0 0 0,1-1 0 0 0,0-2 0 0 0,0 0 98 0 0,0 0-1 0 0,0 1 0 0 0,0-1 0 0 0,1 1 1 0 0,0-1-1 0 0,1-4 0 0 0,2-9 1046 0 0,-4 16-1215 0 0,0 0 0 0 0,1 0-1 0 0,-1 0 1 0 0,0-1-1 0 0,1 1 1 0 0,-1 0 0 0 0,1 0-1 0 0,-1 0 1 0 0,1 0 0 0 0,-1 0-1 0 0,1 1 1 0 0,0-1 0 0 0,0 0-1 0 0,-1 0 1 0 0,1 0-1 0 0,0 1 1 0 0,0-1 0 0 0,0 0-1 0 0,0 1 1 0 0,0-1 0 0 0,0 0-1 0 0,0 1 1 0 0,0-1-1 0 0,0 1 1 0 0,0 0 0 0 0,0-1-1 0 0,0 1 1 0 0,0 0 0 0 0,0 0-1 0 0,0 0 1 0 0,0-1 0 0 0,0 1-1 0 0,1 0 1 0 0,-1 1-1 0 0,0-1 1 0 0,0 0 0 0 0,0 0-1 0 0,0 0 1 0 0,0 1 0 0 0,2 0-1 0 0,-2-1-46 0 0,-1 0 0 0 0,1 0 0 0 0,-1 0 0 0 0,1 1 0 0 0,0-1 0 0 0,-1 0 0 0 0,1 1 0 0 0,-1-1 0 0 0,1 0 0 0 0,-1 1 0 0 0,1-1 0 0 0,-1 1 0 0 0,0-1 0 0 0,1 0 0 0 0,-1 1 0 0 0,0-1 0 0 0,1 1 0 0 0,-1-1 0 0 0,0 1 0 0 0,1-1 0 0 0,-1 1 0 0 0,0 0 0 0 0,0-1 0 0 0,0 1 0 0 0,1-1 0 0 0,-1 1 0 0 0,0 0 0 0 0,0-1 0 0 0,0 1 0 0 0,0 0 0 0 0,0 0 0 0 0,3 17 0 0 0,-3-13 0 0 0,1 0 0 0 0,0 0 0 0 0,0 0 0 0 0,0-1 0 0 0,4 9 0 0 0,-5-13 14 0 0,1 1 0 0 0,0 0-1 0 0,-1 0 1 0 0,1 0 0 0 0,0-1-1 0 0,0 1 1 0 0,-1-1 0 0 0,1 1-1 0 0,0 0 1 0 0,0-1 0 0 0,0 1-1 0 0,0-1 1 0 0,0 0 0 0 0,0 1-1 0 0,0-1 1 0 0,-1 0 0 0 0,1 1-1 0 0,0-1 1 0 0,0 0 0 0 0,0 0-1 0 0,0 0 1 0 0,0 0 0 0 0,0 0-1 0 0,0 0 1 0 0,0 0 0 0 0,0 0-1 0 0,0-1 1 0 0,0 1 0 0 0,0 0-1 0 0,0 0 1 0 0,0-1 0 0 0,0 1 0 0 0,1-1-1 0 0,-2 1-7 0 0,4-3 156 0 0,0 0-1 0 0,-1 1 1 0 0,1-1 0 0 0,-1-1 0 0 0,0 1-1 0 0,0 0 1 0 0,0-1 0 0 0,0 0-1 0 0,2-5 1 0 0,-2-1-162 0 0,-3 8 0 0 0,1 1 0 0 0,-1-1 0 0 0,0 1 0 0 0,1-1 0 0 0,-1 1 0 0 0,1-1 0 0 0,0 1 0 0 0,-1 0 0 0 0,1-1 0 0 0,0 1 0 0 0,0 0 0 0 0,0 0 0 0 0,0 0 0 0 0,0 0 0 0 0,0 0 0 0 0,0 0 0 0 0,2-2 0 0 0,2-1-429 0 0,-1-1-1 0 0,0 1 1 0 0,0-1-1 0 0,0 0 1 0 0,0 0-1 0 0,-1-1 1 0 0,0 1 0 0 0,0-1-1 0 0,2-6 1 0 0,-1 2-8100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9:13.76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60 235 3856 0 0,'0'0'1906'0'0,"-15"-11"1988"0"0,15-20-1320 0 0,0 30-2172 0 0,0-17 1750 0 0,-2 10-1458 0 0,1 0 0 0 0,0 0-1 0 0,0-9 1 0 0,1 16-628 0 0,0 1 0 0 0,0-1 0 0 0,0 1 0 0 0,0 0 0 0 0,0-1 0 0 0,-1 1 0 0 0,1-1 0 0 0,0 1 0 0 0,0 0 0 0 0,0-1 0 0 0,0 1 0 0 0,-1-1 0 0 0,1 1 0 0 0,0 0 0 0 0,0-1 0 0 0,-1 1 0 0 0,1 0 0 0 0,0-1 0 0 0,-1 1 0 0 0,0-1 0 0 0,1 1-44 0 0,0 0 0 0 0,0 0 1 0 0,0 0-1 0 0,0 0 1 0 0,-1 0-1 0 0,1 0 1 0 0,0-1-1 0 0,0 1 0 0 0,0 0 1 0 0,0 0-1 0 0,0 0 1 0 0,-1 0-1 0 0,1-1 1 0 0,0 1-1 0 0,0 0 1 0 0,0 0-1 0 0,0 0 0 0 0,0 0 1 0 0,0-1-1 0 0,0 1 1 0 0,0 0-1 0 0,0 0 1 0 0,0-1-1 0 0,0 1 0 0 0,0 0 1 0 0,0 0-1 0 0,1-3 2171 0 0,-1 9-2071 0 0,1 0 33 0 0,-1 0-1 0 0,0 0 0 0 0,0 0 0 0 0,-2 9 0 0 0,0 8 197 0 0,-3 95-45 0 0,-1-1-96 0 0,3-39-210 0 0,2-61 0 0 0,1 11 0 0 0,1-27 0 0 0,-1 0 0 0 0,0-1 0 0 0,0 1 0 0 0,0 0 0 0 0,0 0 0 0 0,0 0 0 0 0,0 0 0 0 0,0 0 0 0 0,0-1 0 0 0,-1 1 0 0 0,1 0 0 0 0,-1 1 0 0 0,-3 13 0 0 0,3-15 22 0 0,0-3 35 0 0,-2-10 116 0 0,-2-16 79 0 0,5 10-200 0 0,-1-19 350 0 0,2 1 0 0 0,2-1 0 0 0,13-68 0 0 0,-8 65-225 0 0,7-20 345 0 0,-7 34 22 0 0,18-36-1 0 0,-22 54-538 0 0,0 1 0 0 0,1 1-1 0 0,0-1 1 0 0,0 1 0 0 0,1 0-1 0 0,0 0 1 0 0,0 0-1 0 0,11-8 1 0 0,-8 7 47 0 0,-8 7-52 0 0,0 0 1 0 0,0 0-1 0 0,0 0 1 0 0,0 0-1 0 0,0 0 1 0 0,1 1-1 0 0,-1-1 1 0 0,0 0-1 0 0,0 0 1 0 0,1 1-1 0 0,-1-1 1 0 0,1 1-1 0 0,-1-1 1 0 0,0 1-1 0 0,1 0 0 0 0,-1 0 1 0 0,1-1-1 0 0,-1 1 1 0 0,1 0-1 0 0,-1 0 1 0 0,1 0-1 0 0,-1 1 1 0 0,1-1-1 0 0,-1 0 1 0 0,2 1-1 0 0,0 0 2 0 0,1 0-1 0 0,-1 0 1 0 0,1 0 0 0 0,-1 1-1 0 0,0 0 1 0 0,0-1-1 0 0,1 1 1 0 0,-1 0 0 0 0,-1 0-1 0 0,1 1 1 0 0,0-1-1 0 0,0 1 1 0 0,-1-1 0 0 0,1 1-1 0 0,-1 0 1 0 0,0 0-1 0 0,0 0 1 0 0,0 0 0 0 0,0 0-1 0 0,-1 1 1 0 0,1-1-1 0 0,-1 0 1 0 0,2 7 0 0 0,1 7 42 0 0,-1 0 0 0 0,0 0 1 0 0,0 31-1 0 0,-2-29 17 0 0,-1-7-58 0 0,-1 1-1 0 0,0 0 1 0 0,-5 23-1 0 0,0 2 10 0 0,4-30-25 0 0,0 0 0 0 0,0 1 1 0 0,0-1-1 0 0,-1 0 0 0 0,0 0 0 0 0,-1 0 1 0 0,1-1-1 0 0,-8 11 0 0 0,9-16 11 0 0,1 0 0 0 0,-1-1-1 0 0,0 1 1 0 0,1-1 0 0 0,-1 1 0 0 0,0-1 0 0 0,0 0-1 0 0,0 0 1 0 0,0 0 0 0 0,0 0 0 0 0,0 0-1 0 0,0 0 1 0 0,0 0 0 0 0,0-1 0 0 0,0 1 0 0 0,-1-1-1 0 0,1 0 1 0 0,0 1 0 0 0,0-1 0 0 0,0 0-1 0 0,-1 0 1 0 0,1-1 0 0 0,0 1 0 0 0,0 0 0 0 0,0-1-1 0 0,-4 0 1 0 0,2 0 1 0 0,0-1-1 0 0,0 1 1 0 0,0-1-1 0 0,0 0 0 0 0,0 0 1 0 0,0 0-1 0 0,0 0 1 0 0,1-1-1 0 0,-1 0 1 0 0,1 1-1 0 0,0-1 1 0 0,-5-6-1 0 0,0-7 42 0 0,4 6-2 0 0,6 12-24 0 0,0 1 0 0 0,0-1 0 0 0,0 1 0 0 0,0-1 1 0 0,0 0-1 0 0,4 3 0 0 0,6 7 17 0 0,-5-3-31 0 0,0 0 0 0 0,-1 0 0 0 0,0 1 0 0 0,0 0 0 0 0,-1 0 0 0 0,5 13 0 0 0,-7-14 0 0 0,1 0-1 0 0,1 0 1 0 0,5 9-1 0 0,4 7 14 0 0,32 50 40 0 0,-33-53-32 0 0,-10-17-14 0 0,0 0 0 0 0,-1-1 0 0 0,1 1 1 0 0,-1 0-1 0 0,2 7 0 0 0,-4-11-7 0 0,2 3 1 0 0,5 6-13 0 0,-5-6-190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9:14.1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1 165 11832 0 0,'0'0'1074'0'0,"0"-1"-1050"0"0,1 1 0 0 0,-1-1 0 0 0,1 1 0 0 0,-1 0 0 0 0,0-1 0 0 0,1 1 0 0 0,-1-1 0 0 0,1 1 0 0 0,-1-1 0 0 0,0 1 0 0 0,0-1 0 0 0,1 1 0 0 0,-1-1 0 0 0,0 0 0 0 0,0 0 227 0 0,0 0-1 0 0,0 0 1 0 0,-1 0 0 0 0,1 0-1 0 0,0 0 1 0 0,0 0-1 0 0,0 0 1 0 0,0 0 0 0 0,0 0-1 0 0,0 0 1 0 0,0 0 0 0 0,1 0-1 0 0,-1 0 1 0 0,0 0-1 0 0,0 0 1 0 0,1 0 0 0 0,-1 0-1 0 0,2-1 1 0 0,12-18 1924 0 0,-12 17-1891 0 0,1 0 0 0 0,-1-1-1 0 0,0 1 1 0 0,3-7 0 0 0,18-56 1995 0 0,-22 63-2197 0 0,0 1 0 0 0,-1-1 0 0 0,1 0 0 0 0,-1 1 0 0 0,0-1 0 0 0,0-4 0 0 0,0 3 57 0 0,0 3 78 0 0,-11 8 70 0 0,8-4-245 0 0,0 0 1 0 0,1 1-1 0 0,0-1 0 0 0,-1 0 1 0 0,1 1-1 0 0,0 0 1 0 0,1-1-1 0 0,-1 1 0 0 0,-1 5 1 0 0,-8 37 352 0 0,8-27-8 0 0,-1 38 0 0 0,4-55-370 0 0,0-1-9 0 0,0 0-1 0 0,0 1 0 0 0,0-1 1 0 0,0 0-1 0 0,0 0 1 0 0,1 0-1 0 0,-1 0 0 0 0,0 1 1 0 0,1-1-1 0 0,-1 0 0 0 0,1 0 1 0 0,-1 0-1 0 0,2 1 0 0 0,3 9 64 0 0,-4-9-51 0 0,0-1 0 0 0,0 0 0 0 0,0 0 1 0 0,0 0-1 0 0,0 0 0 0 0,0 0 0 0 0,0 0 1 0 0,0 0-1 0 0,0 0 0 0 0,1-1 0 0 0,-1 1 0 0 0,0 0 1 0 0,0-1-1 0 0,1 1 0 0 0,-1-1 0 0 0,1 1 0 0 0,-1-1 1 0 0,0 0-1 0 0,1 0 0 0 0,-1 1 0 0 0,1-1 0 0 0,-1 0 1 0 0,3 0-1 0 0,1-1-113 0 0,0 1 0 0 0,0-1 1 0 0,0 1-1 0 0,-1-1 0 0 0,1-1 1 0 0,5-1-1 0 0,-2 0-220 0 0,-4 2-101 0 0,0-1 0 0 0,-1 1 0 0 0,1-1 1 0 0,0 0-1 0 0,5-4 0 0 0,2-2-1529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9:14.5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121 0 11976 0 0,'0'0'546'0'0,"-14"16"368"0"0,-14 2 4734 0 0,20-12-4926 0 0,0 0 0 0 0,-15 15 0 0 0,18-15-563 0 0,1-1 0 0 0,-1 1 0 0 0,1 0-1 0 0,1 0 1 0 0,-1 1 0 0 0,1-1 0 0 0,-3 8 0 0 0,5-11-78 0 0,0 0 0 0 0,0 0 0 0 0,1-1-1 0 0,-1 1 1 0 0,1 0 0 0 0,-1 0 0 0 0,1 0 0 0 0,0 1 0 0 0,0-1 0 0 0,0 0 0 0 0,0 0 0 0 0,1 0 0 0 0,0 0 0 0 0,-1-1 0 0 0,1 1 0 0 0,0 0-1 0 0,0 0 1 0 0,0 0 0 0 0,3 3 0 0 0,-4-5-53 0 0,1 1 0 0 0,0-1-1 0 0,0 0 1 0 0,0 0 0 0 0,0 1-1 0 0,0-1 1 0 0,1 0 0 0 0,-1 0-1 0 0,0 0 1 0 0,0-1 0 0 0,1 1-1 0 0,-1 0 1 0 0,0 0-1 0 0,1-1 1 0 0,-1 1 0 0 0,1 0-1 0 0,-1-1 1 0 0,1 0 0 0 0,-1 1-1 0 0,1-1 1 0 0,-1 0 0 0 0,1 0-1 0 0,0 0 1 0 0,-1 0 0 0 0,1 0-1 0 0,-1 0 1 0 0,1 0 0 0 0,-1-1-1 0 0,1 1 1 0 0,-1 0 0 0 0,1-1-1 0 0,-1 1 1 0 0,1-1 0 0 0,1-1-1 0 0,1 0 15 0 0,0 0-1 0 0,0-1 0 0 0,-1 1 0 0 0,1-1 0 0 0,-1 0 1 0 0,0 0-1 0 0,1-1 0 0 0,-1 1 0 0 0,-1-1 0 0 0,6-7 1 0 0,-4 4 223 0 0,0 0 1 0 0,1 0-1 0 0,0 1 1 0 0,0-1-1 0 0,1 1 1 0 0,0 1-1 0 0,6-7 0 0 0,-11 12-248 0 0,0-1-1 0 0,-1 1 1 0 0,1-1-1 0 0,0 1 0 0 0,-1-1 1 0 0,1 1-1 0 0,0 0 0 0 0,0-1 1 0 0,-1 1-1 0 0,1 0 1 0 0,0 0-1 0 0,0 0 0 0 0,0 0 1 0 0,-1-1-1 0 0,1 1 0 0 0,0 0 1 0 0,0 0-1 0 0,0 0 1 0 0,0 1-1 0 0,-1-1 0 0 0,1 0 1 0 0,0 0-1 0 0,0 0 0 0 0,1 1 1 0 0,-1 0 0 0 0,0 0 1 0 0,0 0-1 0 0,1 0 1 0 0,-1 0-1 0 0,0 0 1 0 0,0 0-1 0 0,0 0 1 0 0,-1 0-1 0 0,1 1 1 0 0,0-1-1 0 0,0 0 1 0 0,0 3 0 0 0,2 2 18 0 0,-1 1 0 0 0,-1-1 1 0 0,1 1-1 0 0,-1-1 1 0 0,1 8-1 0 0,-2-3-11 0 0,0 0-1 0 0,-1 1 0 0 0,0-1 0 0 0,-1 0 0 0 0,0-1 0 0 0,-1 1 1 0 0,-8 20-1 0 0,0-4 64 0 0,-28 45 1 0 0,39-71-95 0 0,-4 6-884 0 0,0-1 0 0 0,0 0 0 0 0,-8 8 0 0 0,11-13 668 0 0,0 0 1 0 0,1 0 0 0 0,-1 0-1 0 0,0 0 1 0 0,0 0 0 0 0,0-1-1 0 0,0 1 1 0 0,0 0 0 0 0,0-1-1 0 0,0 1 1 0 0,0-1 0 0 0,0 1-1 0 0,0-1 1 0 0,0 1 0 0 0,0-1-1 0 0,0 0 1 0 0,0 1 0 0 0,-1-1-1 0 0,1 0 1 0 0,0 0 0 0 0,0 0-1 0 0,0 0 1 0 0,0 0 0 0 0,-1 0-1 0 0,1 0 1 0 0,0-1 0 0 0,0 1-1 0 0,0 0 1 0 0,0 0 0 0 0,0-1-1 0 0,-2 0 1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9:14.9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74 184 3224 0 0,'-3'10'94'0'0,"0"0"-1"0"0,0-1 1 0 0,-5 11 0 0 0,0 0 1836 0 0,1 1 3474 0 0,-4 20 2211 0 0,-2 7-4805 0 0,8-28-2791 0 0,1-1-1 0 0,0 1 0 0 0,0 34 0 0 0,6-32-748 0 0,1-9-4418 0 0,0-3-1525 0 0</inkml:trace>
  <inkml:trace contextRef="#ctx0" brushRef="#br0" timeOffset="1">138 51 16903 0 0,'0'-18'744'0'0,"-2"13"160"0"0,2-3-720 0 0,-3 1-184 0 0,0 0 0 0 0,0 4 1240 0 0,1 1 112 0 0,-5 7-1600 0 0,2 0 8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9:15.3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 1 5528 0 0,'-13'24'248'0'0,"5"-9"3209"0"0,1 0-1 0 0,-7 18 0 0 0,8-4-2420 0 0,4-19-530 0 0,1 1 0 0 0,0 0 1 0 0,0 0-1 0 0,2 0 0 0 0,-1 0 1 0 0,1-1-1 0 0,4 19 0 0 0,-4-28-437 0 0,-1 0 0 0 0,0 0 0 0 0,0 0 0 0 0,1 0 0 0 0,-1 0 0 0 0,0-1 0 0 0,1 1 0 0 0,-1 0 0 0 0,1 0-1 0 0,-1 0 1 0 0,1-1 0 0 0,0 1 0 0 0,-1 0 0 0 0,1 0 0 0 0,0-1 0 0 0,-1 1 0 0 0,1-1 0 0 0,0 1 0 0 0,0 0 0 0 0,0-1-1 0 0,-1 1 1 0 0,1-1 0 0 0,0 0 0 0 0,1 1 0 0 0,0-1 46 0 0,-1 0 1 0 0,1 0-1 0 0,-1 0 0 0 0,1 0 1 0 0,-1 0-1 0 0,1-1 0 0 0,-1 1 1 0 0,0 0-1 0 0,1-1 0 0 0,-1 1 0 0 0,0-1 1 0 0,1 0-1 0 0,-1 1 0 0 0,2-2 1 0 0,1-1 79 0 0,-1 1 1 0 0,0-1 0 0 0,0 1-1 0 0,0-1 1 0 0,0 0-1 0 0,-1 0 1 0 0,1 0 0 0 0,-1 0-1 0 0,1-1 1 0 0,-1 1 0 0 0,1-5-1 0 0,1-2-379 0 0,0 0 0 0 0,-1-1 0 0 0,-1 0-1 0 0,0 1 1 0 0,1-16 0 0 0,-3 24-595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6:31:42.8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17711 0 0,'0'0'1772'0'0,"-1"8"-1565"0"0,-2 10 379 0 0,1 0 0 0 0,1 0 0 0 0,1 23-1 0 0,8 55 1027 0 0,-3-44-1746 0 0,-1-6 749 0 0,2 0 0 0 0,18 66 1 0 0,-12-73 3 0 0,-6-19-2054 0 0,0-2-5643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9:15.6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1 101 17191 0 0,'0'0'1558'0'0,"8"-10"-1101"0"0,7-16 3425 0 0,-13 20-3190 0 0,1 0 0 0 0,0 1 0 0 0,1-1 1 0 0,5-6-1 0 0,-8 11-602 0 0,0 0 0 0 0,0-1-1 0 0,1 1 1 0 0,-1 0 0 0 0,0 0 0 0 0,1 0 0 0 0,-1 1 0 0 0,0-1 0 0 0,1 0-1 0 0,-1 0 1 0 0,1 1 0 0 0,-1-1 0 0 0,1 1 0 0 0,0-1 0 0 0,-1 1 0 0 0,1 0 0 0 0,0 0-1 0 0,-1-1 1 0 0,1 1 0 0 0,-1 0 0 0 0,4 1 0 0 0,-2 0-20 0 0,0 1-1 0 0,0-1 1 0 0,0 1 0 0 0,0 0 0 0 0,0 0 0 0 0,0 0-1 0 0,0 0 1 0 0,-1 1 0 0 0,1-1 0 0 0,-1 1-1 0 0,0-1 1 0 0,0 1 0 0 0,3 4 0 0 0,10 11-6 0 0,-9-13-63 0 0,-1 0 1 0 0,1-1-1 0 0,0 0 1 0 0,0 0-1 0 0,0 0 0 0 0,11 5 1 0 0,-15-9 6 0 0,-1 1 0 0 0,1 0 0 0 0,0-1 1 0 0,-1 0-1 0 0,1 1 0 0 0,0-1 0 0 0,-1 0 0 0 0,1 0 0 0 0,0 0 1 0 0,-1 0-1 0 0,1 0 0 0 0,0 0 0 0 0,-1 0 0 0 0,1 0 1 0 0,0-1-1 0 0,-1 1 0 0 0,1-1 0 0 0,-1 1 0 0 0,1-1 0 0 0,0 0 1 0 0,-1 0-1 0 0,0 1 0 0 0,1-1 0 0 0,-1 0 0 0 0,1 0 1 0 0,-1 0-1 0 0,0-1 0 0 0,0 1 0 0 0,0 0 0 0 0,0 0 0 0 0,0-1 1 0 0,0 1-1 0 0,0-1 0 0 0,2-2 0 0 0,-2 1-102 0 0,0 0 0 0 0,0 0 0 0 0,0 0 0 0 0,-1 0 0 0 0,1-1 0 0 0,-1 1 0 0 0,1 0 0 0 0,-1 0 0 0 0,0 0 0 0 0,0-1 0 0 0,0 1 0 0 0,-2-6 0 0 0,1 6-268 0 0,1 0 0 0 0,-1 1-1 0 0,0-1 1 0 0,0 1 0 0 0,0-1-1 0 0,0 0 1 0 0,-1 1 0 0 0,1 0-1 0 0,-3-4 1 0 0,-4-1-1681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9:16.87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0 200 4608 0 0,'0'0'12159'0'0,"11"-9"-10056"0"0,-6 4-1663 0 0,0-1 0 0 0,-1 0 0 0 0,1 0 0 0 0,-2 0-1 0 0,1-1 1 0 0,-1 1 0 0 0,0-1 0 0 0,0 0 0 0 0,0 0 0 0 0,2-13 0 0 0,-5 20-413 0 0,0-1 0 0 0,0 1 1 0 0,0-1-1 0 0,1 1 0 0 0,-1-1 1 0 0,0 1-1 0 0,1-1 0 0 0,-1 1 0 0 0,0-1 1 0 0,1 1-1 0 0,-1 0 0 0 0,0-1 1 0 0,1 1-1 0 0,-1 0 0 0 0,1-1 1 0 0,-1 1-1 0 0,1 0 0 0 0,-1-1 1 0 0,1 1-1 0 0,-1 0 0 0 0,1 0 1 0 0,-1-1-1 0 0,1 1 0 0 0,-1 0 1 0 0,1 0-1 0 0,0 0 0 0 0,-1 0 0 0 0,1 0 1 0 0,-1 0-1 0 0,1 0 0 0 0,-1 0 1 0 0,1 0-1 0 0,-1 0 0 0 0,1 0 1 0 0,0 0-1 0 0,-1 0 0 0 0,1 1 1 0 0,-1-1-1 0 0,1 0 0 0 0,0 1 1 0 0,1 1-12 0 0,0 1 0 0 0,0 0 0 0 0,-1-1 0 0 0,1 1 1 0 0,-1 0-1 0 0,2 5 0 0 0,6 11 41 0 0,-8-17-51 0 0,0 1 1 0 0,0-1-1 0 0,-1 1 0 0 0,1 0 0 0 0,-1-1 1 0 0,1 1-1 0 0,-1 4 0 0 0,1 5 8 0 0,-2 3-14 0 0,2-9 14 0 0,-1-5-10 0 0,0-1 0 0 0,1 0 1 0 0,-1 1-1 0 0,0-1 1 0 0,1 0-1 0 0,-1 0 1 0 0,0 1-1 0 0,1-1 1 0 0,-1 0-1 0 0,0 0 0 0 0,1 0 1 0 0,-1 1-1 0 0,1-1 1 0 0,-1 0-1 0 0,0 0 1 0 0,1 0-1 0 0,-1 0 0 0 0,1 0 1 0 0,-1 0-1 0 0,1 0 1 0 0,-1 0-1 0 0,0 0 1 0 0,1 0-1 0 0,-1 0 1 0 0,1 0-1 0 0,-1 0 0 0 0,1 0 1 0 0,10-3 65 0 0,-7 1 15 0 0,0 0 0 0 0,0 0 0 0 0,-1-1 0 0 0,0 0 0 0 0,1 1 0 0 0,-1-1-1 0 0,0-1 1 0 0,4-5 0 0 0,7-6 183 0 0,16-18 243 0 0,-21 23-309 0 0,-1 1 0 0 0,1 0 0 0 0,16-13 0 0 0,-21 19-152 0 0,9-5 72 0 0,-12 8-117 0 0,0 1 0 0 0,0 0 1 0 0,0-1-1 0 0,0 1 0 0 0,-1 0 1 0 0,1 0-1 0 0,0 0 0 0 0,0 0 1 0 0,0 0-1 0 0,-1 0 0 0 0,1 0 0 0 0,-1 0 1 0 0,1 0-1 0 0,-1 0 0 0 0,1 1 1 0 0,0 0 15 0 0,1 8-16 0 0,0 0-1 0 0,-1 0 0 0 0,-1 0 0 0 0,0 13 1 0 0,-1-7 48 0 0,1-15-52 0 0,0-1-1 0 0,0 0 0 0 0,0 0 1 0 0,0 0-1 0 0,0 1 0 0 0,0-1 1 0 0,0 0-1 0 0,0 0 0 0 0,0 1 1 0 0,0-1-1 0 0,1 0 1 0 0,-1 0-1 0 0,0 0 0 0 0,0 0 1 0 0,0 1-1 0 0,0-1 0 0 0,0 0 1 0 0,0 0-1 0 0,0 0 0 0 0,0 1 1 0 0,1-1-1 0 0,-1 0 1 0 0,0 0-1 0 0,0 0 0 0 0,0 0 1 0 0,0 0-1 0 0,0 0 0 0 0,1 1 1 0 0,-1-1-1 0 0,0 0 0 0 0,0 0 1 0 0,0 0-1 0 0,1 0 1 0 0,-1 0-1 0 0,0 0 0 0 0,0 0 1 0 0,0 0-1 0 0,1 0 0 0 0,-1 0 1 0 0,0 0-1 0 0,0 0 0 0 0,0 0 1 0 0,1 0-1 0 0,-1 0 1 0 0,0 0-1 0 0,0 0 0 0 0,0 0 1 0 0,1 0-1 0 0,-1 0 0 0 0,7-3 35 0 0,-5 1-29 0 0,0 0-1 0 0,0 0 1 0 0,0 0-1 0 0,0-1 0 0 0,0 1 1 0 0,0 0-1 0 0,0-1 0 0 0,-1 1 1 0 0,1-1-1 0 0,1-5 0 0 0,5-6-145 0 0,33-45-128 0 0,-38 54 384 0 0,0 0 0 0 0,1 1 0 0 0,0 0 0 0 0,0-1 0 0 0,0 2 0 0 0,0-1 0 0 0,9-6 0 0 0,-12 10-131 0 0,-1 0 0 0 0,1-1 0 0 0,0 1 0 0 0,-1 0 0 0 0,1 0 0 0 0,0 0 0 0 0,0 0 0 0 0,-1 0 0 0 0,1 0-1 0 0,0 0 1 0 0,0 0 0 0 0,-1 0 0 0 0,1 0 0 0 0,0 0 0 0 0,0 1 0 0 0,-1-1 0 0 0,1 0 0 0 0,0 0 0 0 0,-1 1 0 0 0,1-1 0 0 0,0 0 0 0 0,-1 1 0 0 0,1-1 0 0 0,0 1-1 0 0,-1-1 1 0 0,1 1 0 0 0,-1-1 0 0 0,1 1 0 0 0,0 0 0 0 0,0 0-20 0 0,0 0 1 0 0,0 1-1 0 0,0-1 0 0 0,0 0 0 0 0,0 0 1 0 0,-1 1-1 0 0,1-1 0 0 0,0 0 0 0 0,-1 1 0 0 0,1-1 1 0 0,-1 1-1 0 0,1 2 0 0 0,0-2 35 0 0,-1-1 0 0 0,0 1 0 0 0,1 0 0 0 0,-1-1 0 0 0,1 1 0 0 0,0 0 0 0 0,-1-1 0 0 0,1 1 0 0 0,0-1 0 0 0,0 1 0 0 0,0-1 0 0 0,0 0 0 0 0,2 3 0 0 0,7 12 0 0 0,-3-1 0 0 0,-1-9 0 0 0,-6 0 0 0 0,5-3 0 0 0,0-4 0 0 0,-1 0 0 0 0,1 0 0 0 0,-1 0 0 0 0,1-1 0 0 0,-1 1 0 0 0,0-1 0 0 0,0 0 0 0 0,1-1 0 0 0,4-3 0 0 0,18-9 0 0 0,-15 10-9 0 0,0-2-1 0 0,-1 1 0 0 0,0-2 1 0 0,10-8-1 0 0,13-8 903 0 0,-33 23-808 0 0,0 0-1 0 0,0 1 1 0 0,1-1 0 0 0,-1 0-1 0 0,0 1 1 0 0,1-1-1 0 0,-1 1 1 0 0,1 0-1 0 0,-1-1 1 0 0,1 1-1 0 0,-1 0 1 0 0,3 0-1 0 0,-4 0-88 0 0,1 0 1 0 0,0 0-1 0 0,-1 0 1 0 0,1 1-1 0 0,0-1 0 0 0,-1 0 1 0 0,1 0-1 0 0,0 1 0 0 0,-1-1 1 0 0,1 0-1 0 0,-1 1 1 0 0,1-1-1 0 0,0 1 0 0 0,-1-1 1 0 0,1 1-1 0 0,-1-1 0 0 0,0 1 1 0 0,1-1-1 0 0,-1 1 0 0 0,1-1 1 0 0,-1 1-1 0 0,0 0 1 0 0,1-1-1 0 0,-1 1 0 0 0,0 0 1 0 0,1 0-24 0 0,2 5-38 0 0,0 0 0 0 0,-1 0 1 0 0,0 0-1 0 0,0 1 0 0 0,0-1 1 0 0,0 0-1 0 0,-1 1 0 0 0,0 7 1 0 0,1-5 71 0 0,-1 0 1 0 0,6 17 0 0 0,-7-25-8 0 0,1 0 0 0 0,-1-1 0 0 0,0 1 0 0 0,1 0 0 0 0,-1 0 0 0 0,1-1 0 0 0,-1 1 0 0 0,0 0 0 0 0,1 0 0 0 0,0-1 0 0 0,-1 1 0 0 0,1-1 0 0 0,-1 1 0 0 0,1-1 0 0 0,0 1 0 0 0,-1-1 0 0 0,1 1 0 0 0,0-1 0 0 0,0 1 0 0 0,-1-1 0 0 0,1 0 0 0 0,0 1 0 0 0,0-1 0 0 0,0 0 0 0 0,-1 0 0 0 0,1 0 0 0 0,0 0 0 0 0,0 1 0 0 0,0-1 0 0 0,0 0 0 0 0,-1 0 0 0 0,1-1 0 0 0,0 1 0 0 0,1 0 0 0 0,1-1 0 0 0,0 0 0 0 0,0 0 0 0 0,0 0 0 0 0,-1 0 0 0 0,1-1 0 0 0,3-2 0 0 0,-5 4 0 0 0,3-3 3 0 0,0 0 0 0 0,0-1 0 0 0,-1 1 1 0 0,5-5-1 0 0,11-11 53 0 0,-1 4-38 0 0,-13 10-9 0 0,0 1 0 0 0,1-1 0 0 0,-1 1 1 0 0,12-6-1 0 0,-16 10-10 0 0,0-1 0 0 0,0 1 0 0 0,0 0 0 0 0,0-1 0 0 0,0 1 0 0 0,1 0-1 0 0,-1 0 1 0 0,0-1 0 0 0,0 1 0 0 0,0 0 0 0 0,0 0 0 0 0,0 0 0 0 0,0 1 0 0 0,0-1 0 0 0,0 0 0 0 0,2 1-1 0 0,-1-1 1 0 0,-1 1-1 0 0,0 0 0 0 0,0 0 0 0 0,0 0 0 0 0,0 0 0 0 0,0 0 0 0 0,0 0 0 0 0,0 0 0 0 0,0 0 0 0 0,0 0 0 0 0,0 0 0 0 0,0 0 0 0 0,-1 1 0 0 0,1-1 1 0 0,0 0-1 0 0,-1 0 0 0 0,1 3 0 0 0,3 10-10 0 0,-3-11 13 0 0,0 0-1 0 0,0 0 0 0 0,0 0 0 0 0,0 0 0 0 0,0 0 0 0 0,3 3 0 0 0,-3-2 72 0 0,0-1 0 0 0,0 1 0 0 0,0 0 0 0 0,-1-1 0 0 0,1 6 0 0 0,0-9-73 0 0,-1 1 0 0 0,0-1 0 0 0,1 0 0 0 0,-1 1 0 0 0,0-1 0 0 0,1 0 0 0 0,-1 1 0 0 0,0-1-1 0 0,1 0 1 0 0,-1 1 0 0 0,1-1 0 0 0,-1 0 0 0 0,1 0 0 0 0,-1 0 0 0 0,1 1 0 0 0,-1-1 0 0 0,1 0 0 0 0,-1 0 0 0 0,1 0 0 0 0,-1 0 0 0 0,1 0-1 0 0,-1 0 1 0 0,1 0 0 0 0,-1 0 0 0 0,1 0 0 0 0,13-1-382 0 0,-11 0 380 0 0,0-1-1 0 0,0 0 0 0 0,0 0 0 0 0,0 0 0 0 0,-1 0 0 0 0,1 0 0 0 0,-1-1 0 0 0,4-4 0 0 0,8-7 10 0 0,14-14 244 0 0,-24 22-175 0 0,1 0 0 0 0,1 1 0 0 0,-1 0-1 0 0,12-9 1 0 0,-10 8-75 0 0,-6 5 0 0 0,0 0 0 0 0,0 0 0 0 0,0 0 0 0 0,0 0 0 0 0,0 0 0 0 0,0 1 0 0 0,0-1 0 0 0,0 0 0 0 0,1 1 0 0 0,-1-1 0 0 0,0 1 0 0 0,0-1 0 0 0,1 1 0 0 0,-1-1 0 0 0,0 1 0 0 0,2 0 0 0 0,-1 0 0 0 0,-1 0 0 0 0,0 0 0 0 0,0 0 0 0 0,0 1 0 0 0,0-1 0 0 0,0 0 0 0 0,0 1 0 0 0,0-1 0 0 0,0 1 0 0 0,0-1 0 0 0,0 1 0 0 0,0-1 0 0 0,0 1 0 0 0,-1 0 0 0 0,1-1 0 0 0,0 1 0 0 0,0 0 0 0 0,0 0 0 0 0,-1 0 0 0 0,2 1 0 0 0,1 5 0 0 0,8 11 0 0 0,-7-14 0 0 0,0 0 0 0 0,1 0 0 0 0,-4-4 0 0 0,0 0 0 0 0,-1 1 0 0 0,1-1 0 0 0,0 0 0 0 0,0 0 0 0 0,-1 0 0 0 0,1 0 0 0 0,0 0 0 0 0,0 0 0 0 0,-1 0 0 0 0,1 0 0 0 0,0 0 0 0 0,0 0 0 0 0,-1 0 0 0 0,1 0 0 0 0,0 0 0 0 0,0-1 0 0 0,-1 1 0 0 0,1 0 0 0 0,0 0 0 0 0,-1-1 0 0 0,1 1 0 0 0,0-1 0 0 0,-1 1 0 0 0,1 0 0 0 0,0-1 0 0 0,-1 1 0 0 0,1-1 0 0 0,-1 0 0 0 0,1 1 0 0 0,-1-1 0 0 0,1 1 0 0 0,-1-1 0 0 0,0 0 0 0 0,1 1 0 0 0,-1-2 0 0 0,2 0 0 0 0,1-3-1112 0 0,0 1-1 0 0,0-1 1 0 0,-1 0 0 0 0,4-9-1 0 0,-2 4-2710 0 0,-1-2-4903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9:39.1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 18 7344 0 0,'0'0'548'0'0,"-5"-5"2464"0"0,14 8 3370 0 0,28 14-4365 0 0,-33-16-1768 0 0,-1-1-1 0 0,0 1 0 0 0,0-1 1 0 0,1 0-1 0 0,-1 0 0 0 0,0 0 1 0 0,6-2-1 0 0,17-2-272 0 0,0 0-1 0 0,-1 2 1 0 0,29 0 0 0 0,-45 3 165 0 0,0 0 1 0 0,0 0-1 0 0,9 3 1 0 0,-9-2-187 0 0,0-1 1 0 0,-1 0-1 0 0,10 1 1 0 0,75-2 1340 0 0,-82 0-1174 0 0,-1-1 0 0 0,0 0 0 0 0,19-5 0 0 0,-18 4-165 0 0,1 1 1 0 0,-1 0-1 0 0,22 1 1 0 0,-24 0 94 0 0,1 0 0 0 0,0 0 0 0 0,19-4 0 0 0,4-1 36 0 0,39-3-1 0 0,-56 7-152 0 0,104-3 1005 0 0,-91 9 174 0 0,-22-4-1114 0 0,38-1 0 0 0,-37 0 0 0 0,-2 0 0 0 0,26 3 0 0 0,-21-1 0 0 0,-4-2 0 0 0,-1 0 0 0 0,7 2-92 0 0,-12-2 135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09:54.5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 54 3424 0 0,'0'0'264'0'0,"-1"-1"-153"0"0,-2-4-107 0 0,-14-29 86 0 0,3 21 9376 0 0,14 13-9180 0 0,9 7 410 0 0,-6-5-498 0 0,1 0 0 0 0,-1 0-1 0 0,0 0 1 0 0,1 0 0 0 0,3 1 0 0 0,22 3 357 0 0,-14-4-326 0 0,-11-1-163 0 0,-1 1 0 0 0,1-1 1 0 0,0 1-1 0 0,0 0 0 0 0,-1 0 1 0 0,6 3-1 0 0,-7-3-33 0 0,1 0-1 0 0,0 0 1 0 0,0-1 0 0 0,-1 1-1 0 0,1-1 1 0 0,0 1 0 0 0,0-1-1 0 0,0 0 1 0 0,1-1 0 0 0,3 2-1 0 0,-6-2-21 0 0,-1 0-1 0 0,1-1 0 0 0,-1 1 0 0 0,1 0 0 0 0,-1 0 0 0 0,1-1 0 0 0,-1 1 0 0 0,0 0 0 0 0,1 0 0 0 0,-1-1 0 0 0,1 1 0 0 0,-1-1 0 0 0,0 1 0 0 0,1 0 0 0 0,-1-1 0 0 0,0 1 1 0 0,1-1-1 0 0,-1 1 0 0 0,0-1 0 0 0,0 1 0 0 0,0-1 0 0 0,1 1 0 0 0,-1 0 0 0 0,0-1 0 0 0,0 0 0 0 0,0 0 0 0 0,0 0 13 0 0,0 0 0 0 0,1 1 0 0 0,-1-1 0 0 0,0 0 0 0 0,1 0 0 0 0,-1 1 0 0 0,0-1 0 0 0,1 0 0 0 0,-1 0 0 0 0,1 1 0 0 0,-1-1 0 0 0,1 1 0 0 0,-1-1 0 0 0,1 0 0 0 0,1 0 0 0 0,2-1 7 0 0,1 1 0 0 0,-1 0 0 0 0,1 0 0 0 0,-1 0 0 0 0,1 1 0 0 0,5 0 0 0 0,10-2 160 0 0,-7 1-54 0 0,-1 1 0 0 0,21 1 0 0 0,3 1 471 0 0,52-2 138 0 0,3 0-258 0 0,18-2-22 0 0,-101 2-473 0 0,-1 1 1 0 0,-1 0-1 0 0,1 0 0 0 0,0 1 0 0 0,0 0 0 0 0,0 0 0 0 0,8 4 0 0 0,9 3 105 0 0,-24-8-91 0 0,1-1 0 0 0,0 1 0 0 0,0-1-1 0 0,0 1 1 0 0,0-1 0 0 0,0 0 0 0 0,0 1 0 0 0,-1-1 0 0 0,1 0 0 0 0,0 0 0 0 0,0 0 0 0 0,0 0 0 0 0,0 0 0 0 0,0 0 0 0 0,0 0 0 0 0,0 0 0 0 0,0 0 0 0 0,0-1 0 0 0,0 1-1 0 0,0 0 1 0 0,0 0 0 0 0,0-1 0 0 0,-1 1 0 0 0,1-1 0 0 0,0 1 0 0 0,0-1 0 0 0,0 1 0 0 0,-1-1 0 0 0,1 1 0 0 0,0-1 0 0 0,0 0 0 0 0,0 0 0 0 0,1 0 6 0 0,0 0 1 0 0,0 0 0 0 0,0 0-1 0 0,0 0 1 0 0,0 1-1 0 0,1-1 1 0 0,-1 1 0 0 0,0-1-1 0 0,0 1 1 0 0,1 0 0 0 0,-1 0-1 0 0,0 0 1 0 0,0 0-1 0 0,4 1 1 0 0,11-1 226 0 0,-4-2 83 0 0,-5 1-347 0 0,0 0 0 0 0,0 1 1 0 0,0 0-1 0 0,0 0 1 0 0,9 2-1 0 0,-12-2 54 0 0,0 0-1 0 0,0 0 0 0 0,0 0 1 0 0,8-1-1 0 0,7-1 10 0 0,-12 2 1 0 0,-5 0-30 0 0,-1-1 0 0 0,1 1 0 0 0,-1 1 0 0 0,1-1 0 0 0,-1 0 1 0 0,0 0-1 0 0,1 1 0 0 0,-1-1 0 0 0,1 1 0 0 0,-1 0 0 0 0,4 2 0 0 0,3 2 24 0 0,0-1 0 0 0,0 0 0 0 0,0 0 0 0 0,1 0 0 0 0,0-2 0 0 0,0 1 0 0 0,0-1-1 0 0,12 1 1 0 0,2 0-14 0 0,1-2 0 0 0,0 0-1 0 0,42-5 1 0 0,-5-1 184 0 0,-15 3-43 0 0,80-13 360 0 0,42 8-655 0 0,-149 7 122 0 0,22 1 211 0 0,17 4 55 0 0,96-3-1 0 0,0-2-13 0 0,-152 1-239 0 0,-1-1 0 0 0,1-1 0 0 0,0 1 0 0 0,-1 0 0 0 0,1-1 0 0 0,0 1 0 0 0,-1-1 0 0 0,1 0 0 0 0,-1 1 0 0 0,1-1 0 0 0,-1-1 0 0 0,1 1 0 0 0,-1 0 0 0 0,4-3 0 0 0,5-3 0 0 0,-4 5 0 0 0,-1-1 0 0 0,1 1 0 0 0,0 0 0 0 0,-1 1 0 0 0,1 0 0 0 0,0 0 0 0 0,0 0 0 0 0,13 1 0 0 0,16-2 0 0 0,91-11 296 0 0,-122 12-294 0 0,5-1 37 0 0,-1 0 0 0 0,2 1 0 0 0,-1 0 0 0 0,0 1 0 0 0,0 0 0 0 0,0 0-1 0 0,0 1 1 0 0,12 2 0 0 0,7 4 44 0 0,1-2 1 0 0,0-2-1 0 0,0 0 0 0 0,37-3 0 0 0,8 0-83 0 0,-72 0 0 0 0,4 0 0 0 0,15-4 0 0 0,-4 3-1533 0 0,-14 1 522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10:15.3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45 180 5064 0 0,'3'10'409'0'0,"-1"-8"318"0"0,-1-7 661 0 0,-2 3-718 0 0,1 0-1 0 0,0 0 1 0 0,0 0 0 0 0,-1 0 0 0 0,1 0 0 0 0,-1 1-1 0 0,0-1 1 0 0,0-2 0 0 0,-18-24 3812 0 0,1 0-1813 0 0,16 24-2008 0 0,1 0 1 0 0,0 0-1 0 0,-1 0 0 0 0,1 0 0 0 0,1 0 0 0 0,-1-7 0 0 0,1 10-611 0 0,0 0-1 0 0,0 1 0 0 0,0-1 1 0 0,1 0-1 0 0,-1 1 0 0 0,0-1 1 0 0,1 1-1 0 0,-1-1 0 0 0,0 1 1 0 0,1-1-1 0 0,-1 1 1 0 0,1-1-1 0 0,-1 1 0 0 0,1-1 1 0 0,-1 1-1 0 0,1 0 0 0 0,-1-1 1 0 0,1 1-1 0 0,-1 0 0 0 0,1-1 1 0 0,1 1-1 0 0,14-7 1225 0 0,-14 7-1271 0 0,44-12 888 0 0,78-10 0 0 0,-4 1 88 0 0,-110 19-1265 0 0,0 1 1 0 0,0 0-1 0 0,-1 1 0 0 0,12 1 1 0 0,3 0-320 0 0,-21 0-832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10:15.9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123 2 5984 0 0,'-11'-2'19305'0'0,"12"5"-19211"0"0,1 0 0 0 0,-1 0 1 0 0,0 0-1 0 0,0 0 0 0 0,0 0 1 0 0,0 0-1 0 0,0 0 0 0 0,-1 0 1 0 0,1 0-1 0 0,-1 4 0 0 0,0-4-31 0 0,4 76 260 0 0,-3-31-145 0 0,-1-38-111 0 0,0-1 1 0 0,-1 1-1 0 0,-3 15 1 0 0,-1 9 82 0 0,-25 206 163 0 0,-8 13 256 0 0,10-76-187 0 0,21-130-266 0 0,1-7 62 0 0,1 0-1 0 0,3 0 0 0 0,2 49 0 0 0,0-84-105 0 0,1 0 0 0 0,0 0 0 0 0,0 0 0 0 0,0 0 0 0 0,3 5 0 0 0,-3-10-24 0 0,0 1 0 0 0,1 0-1 0 0,-1-1 1 0 0,0 0 0 0 0,1 1 0 0 0,-1-1-1 0 0,0 0 1 0 0,1 0 0 0 0,-1 1 0 0 0,1-1-1 0 0,-1 0 1 0 0,0 0 0 0 0,1-1 0 0 0,-1 1-1 0 0,3-1 1 0 0,54-11 885 0 0,-44 10-861 0 0,14-1 150 0 0,0 1 1 0 0,46 2-1 0 0,-53 2-18 0 0,9 0-215 0 0,28 6 1 0 0,44 7-600 0 0,-80-15 1424 0 0,-21 0-896 0 0,2 0 275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10:36.2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9740 1548 1840 0 0,'1'2'83'0'0,"-1"-1"-41"0"0,0 0 0 0 0,1 0 1 0 0,-1 0-1 0 0,0-1 1 0 0,1 1-1 0 0,-1 0 0 0 0,1 0 1 0 0,0 0-1 0 0,-1 0 1 0 0,1 0-1 0 0,-1 0 0 0 0,1-1 1 0 0,0 1-1 0 0,0 0 1 0 0,0-1-1 0 0,-1 1 1 0 0,1 0-1 0 0,0-1 0 0 0,0 1 1 0 0,0-1-1 0 0,0 0 1 0 0,0 1-1 0 0,0-1 0 0 0,0 0 1 0 0,0 1-1 0 0,0-1 1 0 0,0 0-1 0 0,0 0 0 0 0,0 0 1 0 0,0 0-1 0 0,0 0 1 0 0,0 0-1 0 0,0 0 0 0 0,1 0 1 0 0,0-1 172 0 0,0 1 1 0 0,-1-1 0 0 0,1 0-1 0 0,-1 1 1 0 0,1-1-1 0 0,-1 0 1 0 0,1 0 0 0 0,-1 0-1 0 0,0 0 1 0 0,5-11 10307 0 0,-22 8-8786 0 0,13 3-1553 0 0,1 1 1 0 0,0-1-1 0 0,-1 0 1 0 0,1 1-1 0 0,0 0 1 0 0,-1-1-1 0 0,1 1 1 0 0,-5 1-1 0 0,-72 9 3114 0 0,41-5-2368 0 0,1 2 0 0 0,-40 12 0 0 0,33-11-793 0 0,33-7 87 0 0,-23 6-1 0 0,12-1-254 0 0,-29 9-158 0 0,50-15 192 0 0,-1 1-1 0 0,1 0 0 0 0,0 0 1 0 0,0 0-1 0 0,0 1 0 0 0,0-1 1 0 0,0 0-1 0 0,0 0 0 0 0,0 0 1 0 0,-1 3-1 0 0,-6 7 26 0 0,-30 18-23 0 0,-77 46 0 0 0,-25-3 6 0 0,120-61 27 0 0,-1-2-1 0 0,0 0 1 0 0,0-1 0 0 0,-25 5 0 0 0,-92 14-43 0 0,39-9-22 0 0,-133 25 140 0 0,26-5-18 0 0,187-33-134 0 0,1 1 0 0 0,-1 1 0 0 0,1 1 0 0 0,-32 18-1 0 0,18-9 2 0 0,-1-2 126 0 0,-60 20 0 0 0,-37 2 29 0 0,80-23-196 0 0,-224 46-34 0 0,227-51 148 0 0,-575 92 81 0 0,158-43 10 0 0,252-31 1 0 0,-100 13 69 0 0,163-20-155 0 0,-91 14 81 0 0,218-30-110 0 0,-363 59 106 0 0,-33-11-118 0 0,273-36 0 0 0,-207 18 0 0 0,-243-1-122 0 0,179-46 330 0 0,57-35-142 0 0,252 31-83 0 0,58 8 178 0 0,1-2 0 0 0,-69-24-1 0 0,-83-27 212 0 0,65 22-609 0 0,-53-15 103 0 0,-151-56 596 0 0,255 80-330 0 0,-26-13-9 0 0,88 34-99 0 0,1-1 1 0 0,1-1-1 0 0,-21-15 0 0 0,-49-43 84 0 0,-67-48 8 0 0,36 25 37 0 0,101 76-128 0 0,2-1-1 0 0,0-1 0 0 0,-28-39 1 0 0,-120-232 92 0 0,80 94-117 0 0,17-6 0 0 0,4-78 51 0 0,43 165-38 0 0,-12-66 170 0 0,13 63-54 0 0,15 83 75 0 0,-2 1 0 0 0,-2-1 0 0 0,-1 2 0 0 0,-2 0 0 0 0,-23-45 0 0 0,34 74-198 0 0,0 1 1 0 0,0-1-1 0 0,0 1 1 0 0,-1-1-1 0 0,1 1 0 0 0,-1 0 1 0 0,0 0-1 0 0,0 0 1 0 0,-6-4-1 0 0,7 7-6 0 0,0 0 8 0 0,1 0-1 0 0,-1 0 1 0 0,1 0-1 0 0,-1 1 1 0 0,1-1 0 0 0,-1 1-1 0 0,1-1 1 0 0,0 1-1 0 0,-1-1 1 0 0,1 1-1 0 0,0 0 1 0 0,0 0 0 0 0,-1-1-1 0 0,1 1 1 0 0,0 0-1 0 0,0 0 1 0 0,0 0-1 0 0,0 1 1 0 0,-1 1 0 0 0,-2 2 143 0 0,0 1 0 0 0,1 0 0 0 0,-3 7 1 0 0,-4 7-422 0 0,1-9 154 0 0,0-1 1 0 0,0 0 0 0 0,-18 15 0 0 0,3-4 262 0 0,5-1-40 0 0,1 1 0 0 0,2 0-1 0 0,0 1 1 0 0,-14 27 0 0 0,29-49-311 0 0,10-13 102 0 0,6-10 193 0 0,-5 6-6 0 0,1 1 0 0 0,0 0 1 0 0,16-16-1 0 0,-7 14-62 0 0,-3 3-138 0 0,0-1 1 0 0,-1-1-1 0 0,0 0 0 0 0,-1-1 1 0 0,13-22-1 0 0,-8 8 116 0 0,-13 18-2 0 0,1 1-1 0 0,1 1 0 0 0,0-1 0 0 0,1 2 1 0 0,0-1-1 0 0,19-16 0 0 0,-29 28 1 0 0,1-1-1 0 0,0 1 0 0 0,0 0 1 0 0,0-1-1 0 0,-1 1 0 0 0,1 0 1 0 0,0 0-1 0 0,0-1 0 0 0,0 1 1 0 0,0 0-1 0 0,0 0 0 0 0,0 0 1 0 0,0 0-1 0 0,0 0 0 0 0,-1 0 1 0 0,1 0-1 0 0,0 1 0 0 0,0-1 1 0 0,0 0-1 0 0,0 0 0 0 0,0 1 1 0 0,0-1-1 0 0,-1 0 0 0 0,1 1 1 0 0,0-1-1 0 0,0 1 0 0 0,-1-1 1 0 0,1 1-1 0 0,0 0 0 0 0,-1-1 1 0 0,2 2-1 0 0,1 2-1 0 0,-1-1 0 0 0,1 1-1 0 0,-1 0 1 0 0,0 0 0 0 0,0 0 0 0 0,0 0 0 0 0,-1 0-1 0 0,1 0 1 0 0,0 6 0 0 0,5 40-29 0 0,-6-47 30 0 0,11 102-1301 0 0,-9-90 931 0 0,1 0 0 0 0,0 0-1 0 0,1-1 1 0 0,12 27-1 0 0,-7-21-1245 0 0,-1-2-301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7:53.2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0 423 1376 0 0,'9'5'12658'0'0,"-8"-5"-12207"0"0,5-5 3969 0 0,5-13-4644 0 0,-7 11 1384 0 0,0-2-658 0 0,0 1 0 0 0,0-1 0 0 0,-1 0 0 0 0,0 0 1 0 0,3-17-1 0 0,4-10 511 0 0,30-81 543 0 0,-33 95-1036 0 0,12-23-1 0 0,-11 25 41 0 0,11-35 0 0 0,-18 52-551 0 0,0 1 0 0 0,-1 0 0 0 0,1 0 0 0 0,0-1 0 0 0,0 1 0 0 0,1 0 0 0 0,-1 0 0 0 0,0 0 0 0 0,1 1 0 0 0,3-5 0 0 0,-5 6-7 0 0,1-1 0 0 0,0 1 0 0 0,0-1-1 0 0,0 1 1 0 0,0-1 0 0 0,-1 1-1 0 0,1-1 1 0 0,0 1 0 0 0,0 0 0 0 0,0 0-1 0 0,0-1 1 0 0,0 1 0 0 0,0 0-1 0 0,0 0 1 0 0,0 0 0 0 0,0 0 0 0 0,0 0-1 0 0,0 0 1 0 0,0 0 0 0 0,0 0-1 0 0,0 1 1 0 0,0-1 0 0 0,0 0 0 0 0,-1 0-1 0 0,1 1 1 0 0,0-1 0 0 0,0 1-1 0 0,0-1 1 0 0,0 1 0 0 0,0-1 0 0 0,-1 1-1 0 0,1-1 1 0 0,0 1 0 0 0,-1 0-1 0 0,2 1 1 0 0,7 8-2 0 0,-1 1 0 0 0,0-1 0 0 0,-1 2 0 0 0,0-1 0 0 0,0 1 0 0 0,8 23 0 0 0,-8-18 0 0 0,31 89 0 0 0,-6-15 0 0 0,-5-28-67 0 0,-63-98-4371 0 0,24 25 2561 0 0,-1 0-61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7:53.5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23 4144 0 0,'-11'0'17078'0'0,"19"0"-15237"0"0,1 1-1294 0 0,0-1 0 0 0,0 0 0 0 0,0-1-1 0 0,0 0 1 0 0,0 0 0 0 0,16-5 0 0 0,17-2-342 0 0,20 4-2172 0 0,-45 2-19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51:48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0 8320 0 0,'-8'0'408'0'0,"6"0"-184"0"0,-4 2 8 0 0,-3 1-232 0 0,1 3 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6:31:43.2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34 15664 0 0,'0'0'3358'0'0,"15"4"2229"0"0,-7-4-5351 0 0,0 1 1 0 0,0-2-1 0 0,0 1 1 0 0,0-1-1 0 0,8-2 1 0 0,7 0-76 0 0,44-4 7 0 0,85-12-1846 0 0,-124 15-98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52:08.6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1728 0 0,'0'0'168'0'0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52:10.3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6648 0 0,'11'34'482'0'0,"-8"-25"-250"0"0,0 0 0 0 0,-1 0 0 0 0,0 0 0 0 0,2 18 0 0 0,-3-15 454 0 0,0-7 1907 0 0,-6-14-657 0 0,4 6-1517 0 0,0 0 1 0 0,1 0-1 0 0,-1 0 1 0 0,0 0-1 0 0,1-1 0 0 0,0 1 1 0 0,0 0-1 0 0,0-1 1 0 0,0 1-1 0 0,1-4 0 0 0,0-9 714 0 0,0 11-978 0 0,3-1-138 0 0,-2 5-128 0 0,0-1-1 0 0,0 0 0 0 0,0 0 0 0 0,0 1 0 0 0,1-1 0 0 0,-1 1 0 0 0,0 0 0 0 0,1 0 0 0 0,3-2 0 0 0,-1 1-566 0 0,1-2-341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21:44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0 112 4144 0 0,'6'-17'844'0'0,"-5"15"-590"0"0,0 0 0 0 0,-1 0 0 0 0,1 1-1 0 0,0-1 1 0 0,-1 0 0 0 0,1 0 0 0 0,0-3-1 0 0,-1-6 1218 0 0,0 6-675 0 0,0 0 0 0 0,0 0 0 0 0,-1-1 0 0 0,-1-9 0 0 0,0-14 5488 0 0,3 30-6156 0 0,0 0 0 0 0,1 0 1 0 0,-1 1-1 0 0,0-1 1 0 0,0 0-1 0 0,0 1 0 0 0,0-1 1 0 0,0 1-1 0 0,0 0 0 0 0,0-1 1 0 0,0 1-1 0 0,-1 0 0 0 0,1-1 1 0 0,-1 1-1 0 0,1 0 1 0 0,-1 0-1 0 0,0-1 0 0 0,1 3 1 0 0,-1 42 676 0 0,-1-16-243 0 0,3 2-195 0 0,1 1 0 0 0,2-1 0 0 0,15 58 0 0 0,-17-79-123 0 0,1 0 0 0 0,0-1 0 0 0,1 1 0 0 0,0-1 0 0 0,1 0 0 0 0,0 0 0 0 0,1 0 0 0 0,-1-1 0 0 0,2 0 0 0 0,0 0 0 0 0,0-1 0 0 0,0 0 0 0 0,1 0 0 0 0,12 7 0 0 0,-19-14-227 0 0,1 1-1 0 0,-1-1 1 0 0,1-1-1 0 0,-1 1 1 0 0,1 0-1 0 0,0-1 1 0 0,-1 1 0 0 0,1-1-1 0 0,0 0 1 0 0,-1 0-1 0 0,1 0 1 0 0,0 0-1 0 0,-1 0 1 0 0,1 0-1 0 0,-1-1 1 0 0,1 1-1 0 0,0-1 1 0 0,-1 0 0 0 0,1 0-1 0 0,-1 0 1 0 0,4-2-1 0 0,0 0-38 0 0,-1 0-1 0 0,0 0 1 0 0,0-1-1 0 0,0 0 1 0 0,-1 1-1 0 0,1-2 1 0 0,-1 1-1 0 0,5-7 0 0 0,10-12 344 0 0,-14 17-379 0 0,1 0 1 0 0,-2-1 0 0 0,1 1 0 0 0,6-14 0 0 0,-9 16-123 0 0,5-11-619 0 0,-1 1 0 0 0,0-1 1 0 0,-2 0-1 0 0,5-17 1 0 0,-6 7-1169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21:45.0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111 197 4144 0 0,'-10'-2'86'0'0,"-26"-4"93"0"0,34 5-133 0 0,-1 1 0 0 0,1-1 0 0 0,0 0 0 0 0,0 0 0 0 0,0 0 0 0 0,0 0 0 0 0,0 0 0 0 0,0 0 0 0 0,0-1 0 0 0,0 1 0 0 0,1-1 0 0 0,-1 1 0 0 0,-1-3 0 0 0,2 4 91 0 0,1 0-1 0 0,0 0 1 0 0,0-1 0 0 0,0 1-1 0 0,0 0 1 0 0,0 0 0 0 0,0-1-1 0 0,0 1 1 0 0,0 0 0 0 0,0 0-1 0 0,0-1 1 0 0,0 1-1 0 0,0 0 1 0 0,0 0 0 0 0,0 0-1 0 0,0-1 1 0 0,0 1 0 0 0,0 0-1 0 0,0 0 1 0 0,0-1 0 0 0,0 1-1 0 0,0 0 1 0 0,0 0-1 0 0,0-1 1 0 0,0 1 0 0 0,0 0-1 0 0,0 0 1 0 0,1 0 0 0 0,-1-1-1 0 0,0 1 1 0 0,0 0 0 0 0,0 0-1 0 0,0 0 1 0 0,1 0-1 0 0,-1 0 1 0 0,0-1 0 0 0,9-3 7860 0 0,-21 5-5146 0 0,10 1-2755 0 0,-1-1 0 0 0,1 1 0 0 0,0 0 1 0 0,0-1-1 0 0,0 1 0 0 0,0 0 0 0 0,0 0 1 0 0,0 0-1 0 0,0 1 0 0 0,1-1 0 0 0,-1 0 1 0 0,1 1-1 0 0,-1-1 0 0 0,1 1 0 0 0,0-1 1 0 0,0 1-1 0 0,0 0 0 0 0,1-1 0 0 0,-1 1 1 0 0,0 0-1 0 0,1 0 0 0 0,0 4 0 0 0,0 5 164 0 0,0 0-1 0 0,1 0 0 0 0,6 24 1 0 0,-2-6 283 0 0,-4-26-466 0 0,0 0 0 0 0,0 0-1 0 0,0 0 1 0 0,1 0-1 0 0,0 0 1 0 0,-1 0 0 0 0,1-1-1 0 0,1 1 1 0 0,-1-1 0 0 0,0 1-1 0 0,1-1 1 0 0,0 0-1 0 0,-1 0 1 0 0,1 0 0 0 0,5 3-1 0 0,5 4 409 0 0,0-1 0 0 0,23 11 0 0 0,-36-20-479 0 0,5 3 24 0 0,-1-1-1 0 0,1 0 1 0 0,0 0 0 0 0,-1 0-1 0 0,1-1 1 0 0,0 0 0 0 0,0 0-1 0 0,0 0 1 0 0,0 0 0 0 0,0-1-1 0 0,10 0 1 0 0,-12 0 47 0 0,0-1 1 0 0,1 0-1 0 0,-1 0 1 0 0,0 0-1 0 0,1 0 0 0 0,-1 0 1 0 0,0-1-1 0 0,0 1 1 0 0,0-1-1 0 0,0 0 0 0 0,0 0 1 0 0,0 0-1 0 0,-1 0 1 0 0,1-1-1 0 0,-1 1 0 0 0,0-1 1 0 0,5-5-1 0 0,-4 2-27 0 0,0-1 1 0 0,0 0-1 0 0,0 0 1 0 0,-1 0-1 0 0,0 0 0 0 0,0 0 1 0 0,-1 0-1 0 0,0-1 0 0 0,0-11 1 0 0,2-9 57 0 0,-1 12-103 0 0,-1-1 0 0 0,-1 1 0 0 0,-1 0 0 0 0,0 0 0 0 0,-1-1-1 0 0,-1 1 1 0 0,0 1 0 0 0,-1-1 0 0 0,-1 0 0 0 0,0 1 0 0 0,-13-26 0 0 0,14 35-632 0 0,0-1 1 0 0,0 0 0 0 0,-1 1 0 0 0,0 0-1 0 0,0 0 1 0 0,0 0 0 0 0,-11-8-1 0 0,-4 1-8500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21:45.9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99 704 3224 0 0,'0'11'9494'0'0,"0"-6"-9414"0"0,1-4-5 0 0,0-1 0 0 0,0 1 0 0 0,0-1 0 0 0,-1 1 0 0 0,1-1-1 0 0,0 1 1 0 0,0-1 0 0 0,0 0 0 0 0,0 1 0 0 0,0-1 0 0 0,0 0 0 0 0,0 0-1 0 0,0 1 1 0 0,0-1 0 0 0,0 0 0 0 0,0 0 0 0 0,2-1 0 0 0,18-1 647 0 0,-17 2-502 0 0,0-1 269 0 0,0 1 1 0 0,0-1 0 0 0,1 0 0 0 0,-1 0 0 0 0,0-1 0 0 0,5-2 0 0 0,-8 3-263 0 0,-1 0 1 0 0,1-1-1 0 0,-1 1 0 0 0,1 0 1 0 0,-1-1-1 0 0,0 1 0 0 0,1-1 1 0 0,-1 1-1 0 0,0-1 1 0 0,0 1-1 0 0,0-1 0 0 0,0 1 1 0 0,-1-1-1 0 0,1 1 0 0 0,0 0 1 0 0,-1-1-1 0 0,1 1 1 0 0,-1-1-1 0 0,0-2 0 0 0,-2-5 658 0 0,-14-44 943 0 0,-17-45-534 0 0,32 90-1216 0 0,-8-26 218 0 0,-1 0-1 0 0,-2 0 1 0 0,-23-42-1 0 0,22 46-181 0 0,12 24-95 0 0,0 1 1 0 0,-1-1-1 0 0,0 1 1 0 0,0 0-1 0 0,-4-6 1 0 0,1-1 27 0 0,0 1 12 0 0,2 9-36 0 0,6 10 37 0 0,7 10-60 0 0,0 0 0 0 0,22 31 0 0 0,-21-33 0 0 0,-4-6-1 0 0,55 77-67 0 0,-53-76 58 0 0,1-1 0 0 0,1 0 1 0 0,0-1-1 0 0,0 0 0 0 0,19 13 0 0 0,-27-21 21 0 0,0 0-1 0 0,0 0 1 0 0,1 0 0 0 0,-1 0-1 0 0,0 0 1 0 0,1 0-1 0 0,-1-1 1 0 0,0 1 0 0 0,1-1-1 0 0,-1 1 1 0 0,1-1-1 0 0,-1 0 1 0 0,3 0 0 0 0,-3 0 16 0 0,-1 0 0 0 0,0-1 0 0 0,0 1 1 0 0,0 0-1 0 0,0-1 0 0 0,0 1 0 0 0,0-1 1 0 0,0 1-1 0 0,0-1 0 0 0,0 1 1 0 0,0-1-1 0 0,0 0 0 0 0,0 0 0 0 0,0 1 1 0 0,-1-1-1 0 0,1 0 0 0 0,0 0 0 0 0,-1 0 1 0 0,1 0-1 0 0,0 0 0 0 0,-1 0 1 0 0,1 0-1 0 0,-1 0 0 0 0,1 0 0 0 0,-1 0 1 0 0,0 0-1 0 0,1 0 0 0 0,-1 0 0 0 0,0-2 1 0 0,2-10 21 0 0,0 0-1 0 0,-1 0 1 0 0,0-1 0 0 0,-2 1 0 0 0,1 0 0 0 0,-2-1 0 0 0,1 1 0 0 0,-2 0-1 0 0,0 0 1 0 0,-7-20 0 0 0,4 21 20 0 0,0 0 12 0 0,1 0 1 0 0,1-1-1 0 0,0 1 1 0 0,-4-22-1 0 0,3 11-111 0 0,-1 1 0 0 0,-1 0 0 0 0,-1 0 0 0 0,-19-38 0 0 0,13 32-1041 0 0,13 25 797 0 0,0 0 0 0 0,0 0 1 0 0,0 0-1 0 0,1 0 0 0 0,-1 0 1 0 0,1 0-1 0 0,-1 0 1 0 0,1 0-1 0 0,0-5 0 0 0,1 5-233 0 0,-1 1 1 0 0,0 0-1 0 0,1-1 0 0 0,0 1 1 0 0,-1 0-1 0 0,1-1 0 0 0,0 1 0 0 0,1-2 1 0 0,6-6-7683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21:46.3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17503 0 0,'-2'0'117'0'0,"-1"0"-1"0"0,1 1 0 0 0,0-1 1 0 0,0 0-1 0 0,-1 1 0 0 0,1 0 1 0 0,0-1-1 0 0,0 1 0 0 0,0 0 1 0 0,0 0-1 0 0,0 0 0 0 0,0 0 1 0 0,0 0-1 0 0,0 1 0 0 0,-3 2 1 0 0,2-1 123 0 0,0 0 0 0 0,1 1 0 0 0,-1-1 0 0 0,1 1 0 0 0,-1-1 0 0 0,1 1 0 0 0,-3 8 0 0 0,2-2 237 0 0,-1 1-1 0 0,2-1 1 0 0,0 1 0 0 0,0 0 0 0 0,1 0 0 0 0,0 12 0 0 0,2-4-144 0 0,1 1-1 0 0,1-1 1 0 0,1 0-1 0 0,0 0 0 0 0,2 0 1 0 0,0-1-1 0 0,1 0 1 0 0,14 26-1 0 0,-19-40-326 0 0,0-1-1 0 0,1 1 0 0 0,-1-1 1 0 0,1 0-1 0 0,0 0 1 0 0,0 0-1 0 0,0 0 1 0 0,0-1-1 0 0,1 1 0 0 0,-1-1 1 0 0,1 0-1 0 0,-1 0 1 0 0,1 0-1 0 0,0 0 1 0 0,0-1-1 0 0,0 1 0 0 0,0-1 1 0 0,0 0-1 0 0,0 0 1 0 0,7 0-1 0 0,0 0 18 0 0,0-1-1 0 0,0 0 1 0 0,0 0-1 0 0,-1-1 1 0 0,1 0 0 0 0,21-6-1 0 0,-29 6-21 0 0,0 0 0 0 0,0 0 0 0 0,1 0 0 0 0,-1-1 0 0 0,0 1 0 0 0,0-1 0 0 0,0 0 0 0 0,-1 0-1 0 0,1 0 1 0 0,0 0 0 0 0,-1 0 0 0 0,1-1 0 0 0,-1 1 0 0 0,0-1 0 0 0,1 1 0 0 0,-1-1 0 0 0,-1 0 0 0 0,1 0 0 0 0,0 0 0 0 0,-1 0 0 0 0,1 0 0 0 0,0-5-1 0 0,15-28-472 0 0,-13 28-202 0 0,0 0-1 0 0,0 0 0 0 0,-1-1 0 0 0,0 1 0 0 0,2-12 0 0 0,-1-5-7888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21:46.6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1 345 5064 0 0,'10'-1'165'0'0,"2"0"17"0"0,9 1 6696 0 0,-2 4 510 0 0,1 6-4586 0 0,16 18-3066 0 0,-18-14 1279 0 0,69 59-308 0 0,0 0 587 0 0,-87-73-1292 0 0,1 1 51 0 0,1 1 1 0 0,0-1-1 0 0,-1 1 0 0 0,1-1 0 0 0,-1 1 1 0 0,1-1-1 0 0,1 4 0 0 0,-2-4 231 0 0,-3 0 279 0 0,2-1-541 0 0,0 1-1 0 0,0-1 0 0 0,0 0 1 0 0,0 0-1 0 0,-1 1 0 0 0,1-1 1 0 0,0 0-1 0 0,0 0 0 0 0,0 0 0 0 0,0 1 1 0 0,0-1-1 0 0,-1 0 0 0 0,1 0 1 0 0,0 0-1 0 0,0 0 0 0 0,-1 1 1 0 0,1-1-1 0 0,0 0 0 0 0,0 0 1 0 0,0 0-1 0 0,-1 0 0 0 0,1 0 1 0 0,0 0-1 0 0,0 0 0 0 0,-1 0 1 0 0,1 0-1 0 0,0 1 0 0 0,-1-1 1 0 0,1 0-1 0 0,0 0 0 0 0,0-1 1 0 0,-1 1-1 0 0,1 0 0 0 0,0 0 1 0 0,0 0-1 0 0,-1 0 0 0 0,1 0 1 0 0,0 0-1 0 0,0 0 0 0 0,-1 0 1 0 0,1 0-1 0 0,0-1 0 0 0,-11-8 292 0 0,2-1 0 0 0,-1-1 0 0 0,2 0 0 0 0,-12-18 0 0 0,-25-51-113 0 0,37 65-152 0 0,5 8-46 0 0,0-1 0 0 0,1 0-1 0 0,0 0 1 0 0,0 0 0 0 0,0 0-1 0 0,1 0 1 0 0,0-1 0 0 0,1 1-1 0 0,0-9 1 0 0,0 2-42 0 0,-4-23 1 0 0,3 25-997 0 0,-1-24 0 0 0,2 36 895 0 0,0 0 1 0 0,0 0-1 0 0,0 1 0 0 0,0-1 1 0 0,0 0-1 0 0,0 0 1 0 0,1 1-1 0 0,-1-1 0 0 0,0 0 1 0 0,0 0-1 0 0,1 1 0 0 0,-1-1 1 0 0,0 0-1 0 0,1 1 1 0 0,-1-1-1 0 0,1 0 0 0 0,-1 1 1 0 0,1-1-1 0 0,-1 1 1 0 0,1-1-1 0 0,-1 1 0 0 0,2-2 1 0 0,0 2-241 0 0,-1-1 0 0 0,1 0 0 0 0,-1 1 0 0 0,1-1 0 0 0,-1 1 0 0 0,1 0 0 0 0,-1-1 0 0 0,1 1 0 0 0,-1 0 0 0 0,4 0 0 0 0,3 1-1260 0 0,0 0 0 0 0,1 0-1 0 0,10 5 1 0 0,-14-5 1290 0 0,19 4-600 0 0,0-2-1 0 0,1 0 1 0 0,43-1 0 0 0,-64-2 1403 0 0,0 0 1 0 0,1-1-1 0 0,-1 1 1 0 0,1-1 0 0 0,-1 0-1 0 0,0 0 1 0 0,0 0-1 0 0,1 0 1 0 0,-1-1 0 0 0,0 0-1 0 0,0 0 1 0 0,-1 0-1 0 0,7-5 1 0 0,-8 6-226 0 0,0-1-1 0 0,0 0 1 0 0,0 0 0 0 0,-1 0 0 0 0,1 0-1 0 0,-1-1 1 0 0,1 1 0 0 0,-1 0 0 0 0,0-1-1 0 0,0 1 1 0 0,0-1 0 0 0,0 1 0 0 0,0-1-1 0 0,-1 1 1 0 0,1-1 0 0 0,-1 0 0 0 0,1 1-1 0 0,-1-1 1 0 0,0 0 0 0 0,0 1 0 0 0,0-1 0 0 0,-1 0-1 0 0,0-4 1 0 0,0 1-11 0 0,-1-5 234 0 0,-1 0 0 0 0,1 0 0 0 0,-9-19 0 0 0,9 26-392 0 0,0 1 0 0 0,0-1 0 0 0,0 1 0 0 0,0 0 1 0 0,-1-1-1 0 0,0 1 0 0 0,0 0 0 0 0,0 0 0 0 0,0 1 0 0 0,0-1 0 0 0,0 1 1 0 0,-1-1-1 0 0,1 1 0 0 0,-5-2 0 0 0,4 2-52 0 0,0 0 1 0 0,0 1-1 0 0,0 0 0 0 0,0-1 1 0 0,0 1-1 0 0,0 0 1 0 0,-8 0-1 0 0,11 1 57 0 0,-1 0-1 0 0,1 0 1 0 0,0 0 0 0 0,-1 0-1 0 0,1 1 1 0 0,0-1 0 0 0,0 0-1 0 0,-1 1 1 0 0,1-1 0 0 0,0 1 0 0 0,0-1-1 0 0,0 1 1 0 0,0 0 0 0 0,0-1-1 0 0,0 1 1 0 0,0 0 0 0 0,0 0-1 0 0,0 0 1 0 0,0 0 0 0 0,0 0 0 0 0,0 0-1 0 0,0 0 1 0 0,1 0 0 0 0,-1 0-1 0 0,0 0 1 0 0,1 0 0 0 0,-1 0-1 0 0,1 1 1 0 0,-1-1 0 0 0,1 2 0 0 0,-2 3 167 0 0,1 0 1 0 0,0 1-1 0 0,0-1 1 0 0,0 0-1 0 0,1 1 1 0 0,0-1 0 0 0,1 0-1 0 0,-1 1 1 0 0,3 9-1 0 0,-2-13-203 0 0,0 0-1 0 0,0 1 0 0 0,0-1 0 0 0,0 0 0 0 0,0-1 0 0 0,1 1 0 0 0,0 0 0 0 0,-1 0 1 0 0,1 0-1 0 0,0-1 0 0 0,0 1 0 0 0,0-1 0 0 0,0 0 0 0 0,1 0 0 0 0,-1 0 0 0 0,1 0 1 0 0,-1 0-1 0 0,1 0 0 0 0,0 0 0 0 0,4 1 0 0 0,-4-1-87 0 0,0-1 0 0 0,0 0 0 0 0,0 0 0 0 0,0-1 0 0 0,0 1 0 0 0,1-1-1 0 0,-1 1 1 0 0,0-1 0 0 0,0 0 0 0 0,0 0 0 0 0,0 0 0 0 0,1 0 0 0 0,-1-1 0 0 0,0 0 0 0 0,0 1-1 0 0,0-1 1 0 0,0 0 0 0 0,0 0 0 0 0,0-1 0 0 0,0 1 0 0 0,0-1 0 0 0,-1 1 0 0 0,1-1 0 0 0,0 0 0 0 0,-1 0-1 0 0,1 0 1 0 0,-1 0 0 0 0,0 0 0 0 0,0-1 0 0 0,0 1 0 0 0,0-1 0 0 0,0 0 0 0 0,0 1 0 0 0,1-5 0 0 0,1-2-831 0 0,0-1 0 0 0,5-20 1 0 0,-3 0-616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21:47.1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12 21191 0 0,'-9'-4'864'0'0,"5"3"-643"0"0,1-1 0 0 0,-1 1-1 0 0,1 0 1 0 0,-1 0-1 0 0,-7 0 1 0 0,11 1-148 0 0,-1 0 0 0 0,0 0 0 0 0,1 0 0 0 0,-1 0-1 0 0,0 0 1 0 0,1 0 0 0 0,-1 0 0 0 0,0 0 0 0 0,1 1 0 0 0,-1-1 0 0 0,0 0 0 0 0,1 1 0 0 0,-1-1-1 0 0,1 0 1 0 0,-1 1 0 0 0,1-1 0 0 0,-1 1 0 0 0,1-1 0 0 0,-1 0 0 0 0,1 1 0 0 0,-1 0-1 0 0,1-1 1 0 0,0 1 0 0 0,-1-1 0 0 0,1 1 0 0 0,0-1 0 0 0,-1 1 0 0 0,1 0 0 0 0,0-1-1 0 0,0 1 1 0 0,0 0 0 0 0,-1-1 0 0 0,1 1 0 0 0,0-1 0 0 0,0 1 0 0 0,0 0 0 0 0,0-1 0 0 0,0 1-1 0 0,0 0 1 0 0,1 0 0 0 0,-1 3 148 0 0,0 0-1 0 0,1 0 0 0 0,-1 0 1 0 0,1 0-1 0 0,0 0 0 0 0,1 0 1 0 0,-1 0-1 0 0,1-1 0 0 0,3 7 1 0 0,23 31 300 0 0,-7-14-285 0 0,44 68 80 0 0,105 118-1 0 0,-145-185-324 0 0,5 7 3 0 0,54 46 0 0 0,-50-51-244 0 0,42 31-287 0 0,-64-52-1023 0 0,1 0 1 0 0,15 6 0 0 0,-14-8-7434 0 0</inkml:trace>
  <inkml:trace contextRef="#ctx0" brushRef="#br0" timeOffset="1">245 510 26719 0 0,'-14'0'2060'0'0,"12"0"-1411"0"0,-2-11-2086 0 0,3 5 1504 0 0,1 0 0 0 0,0-1 0 0 0,0 1 1 0 0,0 0-1 0 0,1-1 0 0 0,0 1 0 0 0,0 0 0 0 0,5-12 0 0 0,-2 0 116 0 0,1 2-121 0 0,1 0 0 0 0,0 0 1 0 0,1 1-1 0 0,0 0 0 0 0,1 0 0 0 0,12-15 1 0 0,11-12-2521 0 0,-9 16-5169 0 0,-5 8-622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21:47.5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0 375 11976 0 0,'12'-7'1274'0'0,"20"3"-767"0"0,-22 4 327 0 0,0-2 0 0 0,0 1 1 0 0,12-5-1 0 0,-14 3-472 0 0,1-1-1 0 0,-1 0 1 0 0,0 0 0 0 0,0-1-1 0 0,0 0 1 0 0,-1 0-1 0 0,1-1 1 0 0,-2 0 0 0 0,1 0-1 0 0,0-1 1 0 0,-1 0-1 0 0,0 0 1 0 0,-1-1 0 0 0,0 1-1 0 0,8-16 1 0 0,-9 14-214 0 0,1-1 1 0 0,-2 1-1 0 0,1-1 1 0 0,-1 0 0 0 0,-1 0-1 0 0,0-1 1 0 0,0 1-1 0 0,-1 0 1 0 0,0-1-1 0 0,-1 1 1 0 0,0-1-1 0 0,-1 1 1 0 0,-4-19-1 0 0,3 23-92 0 0,0-1-1 0 0,-1 1 0 0 0,0 1 0 0 0,-1-1 1 0 0,1 0-1 0 0,-1 1 0 0 0,0 0 0 0 0,-1 0 1 0 0,1 0-1 0 0,-8-6 0 0 0,9 9-57 0 0,1 0 1 0 0,0 0-1 0 0,-1 0 0 0 0,0 0 0 0 0,1 1 1 0 0,-1-1-1 0 0,0 1 0 0 0,0 0 0 0 0,0 0 1 0 0,0 0-1 0 0,0 0 0 0 0,0 0 0 0 0,0 1 1 0 0,0-1-1 0 0,-4 1 0 0 0,4 0 48 0 0,1 0-1 0 0,0 0 1 0 0,-1 0 0 0 0,1 1-1 0 0,0-1 1 0 0,-1 1 0 0 0,1-1-1 0 0,0 1 1 0 0,0 0 0 0 0,-1 0-1 0 0,1 0 1 0 0,0 0 0 0 0,0 0-1 0 0,0 1 1 0 0,0-1 0 0 0,0 0-1 0 0,1 1 1 0 0,-1 0 0 0 0,0-1-1 0 0,-2 4 1 0 0,0 2 58 0 0,0 0 0 0 0,1 0 0 0 0,-1 0 0 0 0,1 1 0 0 0,1-1 0 0 0,0 1 0 0 0,0 0 0 0 0,0-1 0 0 0,1 1 0 0 0,0 0 0 0 0,0 16 0 0 0,2-3 223 0 0,0-1 1 0 0,2 1-1 0 0,7 28 0 0 0,-8-38-230 0 0,2-1-1 0 0,-1 1 1 0 0,1-1 0 0 0,1 0-1 0 0,-1-1 1 0 0,2 1 0 0 0,-1-1-1 0 0,1 0 1 0 0,1 0 0 0 0,12 12-1 0 0,-15-17-75 0 0,0 0 0 0 0,1 0 0 0 0,-1 0 0 0 0,1-1 0 0 0,0 0 0 0 0,0 0-1 0 0,0 0 1 0 0,1-1 0 0 0,-1 1 0 0 0,0-1 0 0 0,1-1 0 0 0,0 1 0 0 0,-1-1 0 0 0,1 0 0 0 0,0 0-1 0 0,0 0 1 0 0,0-1 0 0 0,0 0 0 0 0,-1 0 0 0 0,1-1 0 0 0,9-1 0 0 0,-10 0-43 0 0,1 1-1 0 0,-1-1 1 0 0,0 0 0 0 0,0-1 0 0 0,0 1 0 0 0,0-1 0 0 0,0 0-1 0 0,0 0 1 0 0,-1 0 0 0 0,1-1 0 0 0,-1 0 0 0 0,5-5-1 0 0,2-5-984 0 0,0 0 0 0 0,13-24-1 0 0,-22 35 820 0 0,12-17-996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21:48.4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2 3224 0 0,'2'2'27'0'0,"-1"-1"0"0"0,1 1 0 0 0,0-1 0 0 0,-1 1 0 0 0,1-1 0 0 0,0 0 1 0 0,0 0-1 0 0,0 0 0 0 0,13 5 12250 0 0,-15-7-12168 0 0,0 0 0 0 0,0 1 0 0 0,0-1 0 0 0,0 0 0 0 0,0 1 0 0 0,0-1 0 0 0,0 0 0 0 0,0 1 0 0 0,0-1 0 0 0,-1 1 0 0 0,1-1 0 0 0,0 0 0 0 0,0 1 0 0 0,-1-1 0 0 0,1 1 0 0 0,0-1 0 0 0,-1 1 0 0 0,1-1 0 0 0,-1 0 0 0 0,-4-2 1034 0 0,4 3-1070 0 0,1 0 0 0 0,-1-1-1 0 0,1 1 1 0 0,-1-1 0 0 0,1 1-1 0 0,-1 0 1 0 0,1 0 0 0 0,-1-1-1 0 0,1 1 1 0 0,-1 0 0 0 0,0 0-1 0 0,1 0 1 0 0,-1 0 0 0 0,1-1-1 0 0,-1 1 1 0 0,1 0 0 0 0,-1 0-1 0 0,0 0 1 0 0,1 0 0 0 0,-1 0-1 0 0,1 1 1 0 0,-1-1 0 0 0,0 0 0 0 0,1 0-1 0 0,-1 0 1 0 0,1 0 0 0 0,-1 1-1 0 0,1-1 1 0 0,-1 0 0 0 0,1 0-1 0 0,-1 1 1 0 0,1-1 0 0 0,-1 1-1 0 0,1-1 1 0 0,-1 0 0 0 0,1 1-1 0 0,-1-1 1 0 0,1 1 0 0 0,-1 0-1 0 0,-2 3 73 0 0,1 1 1 0 0,-1-1-1 0 0,1 1 0 0 0,-1 0 0 0 0,1 0 0 0 0,1 0 0 0 0,-1 0 0 0 0,1 0 0 0 0,0 0 0 0 0,0 0 0 0 0,0 6 1 0 0,-4 16 586 0 0,2-14-503 0 0,1 0 0 0 0,0 0 1 0 0,1 0-1 0 0,2 26 0 0 0,2-11-34 0 0,7 35 0 0 0,-7-52 21 0 0,0 0 0 0 0,1 0 1 0 0,0 0-1 0 0,1 0 0 0 0,0-1 1 0 0,10 15-1 0 0,-12-21-199 0 0,1 0 0 0 0,0-1 0 0 0,0 1 0 0 0,0-1 0 0 0,1 1 0 0 0,-1-1 0 0 0,1-1 0 0 0,-1 1 0 0 0,1-1 0 0 0,0 1 0 0 0,0-1 0 0 0,0-1 0 0 0,0 1 0 0 0,1-1 0 0 0,-1 0 0 0 0,0 0 0 0 0,1 0 0 0 0,-1-1 0 0 0,0 0 0 0 0,1 0 0 0 0,-1 0 0 0 0,0-1 0 0 0,1 0 0 0 0,-1 0 0 0 0,0 0 0 0 0,0 0 0 0 0,7-4 0 0 0,-6 2-23 0 0,0-1 0 0 0,0-1 0 0 0,-1 1-1 0 0,1-1 1 0 0,-1 0 0 0 0,0 0 0 0 0,0-1 0 0 0,-1 1-1 0 0,0-1 1 0 0,0 0 0 0 0,5-10 0 0 0,3-8-743 0 0,15-44-1 0 0,-27 66 678 0 0,12-40-2373 0 0,-5 14-2256 0 0,-6 21 2699 0 0,5-19-5420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6:31:43.5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51 11 4608 0 0,'-2'-1'270'0'0,"-32"-9"13765"0"0,25 11-10655 0 0,8 1-3309 0 0,0 1 1 0 0,0-1 0 0 0,1 0 0 0 0,-1 0-1 0 0,1 1 1 0 0,-1-1 0 0 0,1 0 0 0 0,0 1-1 0 0,0-1 1 0 0,0 0 0 0 0,0 1 0 0 0,0-1-1 0 0,1 0 1 0 0,-1 1 0 0 0,1 1 0 0 0,2 20-28 0 0,-1 2 3 0 0,1 0 0 0 0,13 50 0 0 0,-15-68 13 0 0,4 12 248 0 0,13 36 0 0 0,-16-49-210 0 0,1-1 1 0 0,0 0 0 0 0,0-1-1 0 0,1 1 1 0 0,0 0 0 0 0,0-1 0 0 0,0 0-1 0 0,0 0 1 0 0,10 8 0 0 0,-13-12-58 0 0,1 0 0 0 0,-1 0 0 0 0,1 0 0 0 0,-1 0 0 0 0,1 0 1 0 0,0 0-1 0 0,-1-1 0 0 0,1 1 0 0 0,0 0 0 0 0,0-1 1 0 0,-1 0-1 0 0,1 1 0 0 0,0-1 0 0 0,0 0 0 0 0,0 0 0 0 0,0 0 1 0 0,-1 0-1 0 0,4-1 0 0 0,-2 1 29 0 0,0-1-1 0 0,0 0 1 0 0,-1 0 0 0 0,1-1 0 0 0,0 1-1 0 0,0-1 1 0 0,-1 1 0 0 0,1-1-1 0 0,-1 0 1 0 0,3-2 0 0 0,3-3 90 0 0,-2-1 0 0 0,1 0 1 0 0,-1 0-1 0 0,0 0 0 0 0,7-14 0 0 0,3-8-369 0 0,48-83-511 0 0,-39 78-3252 0 0,2 3-3826 0 0,-18 23 1266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21:48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28 13680 0 0,'-45'-27'9467'0'0,"58"37"-8715"0"0,0 6-510 0 0,0 0-1 0 0,-2 1 1 0 0,13 23-1 0 0,-2-2 72 0 0,7 9-102 0 0,-8-11 30 0 0,41 53 0 0 0,-52-78-328 0 0,0 0 0 0 0,1 0 0 0 0,0-1-1 0 0,0-1 1 0 0,1 0 0 0 0,0 0 0 0 0,0-2 0 0 0,18 9 0 0 0,-25-13-323 0 0,16 5-596 0 0,-6-7-5435 0 0,-3-3-981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21:49.2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15664 0 0,'-5'3'254'0'0,"1"0"0"0"0,-1 0 0 0 0,1 1 0 0 0,-1-1 0 0 0,1 1 0 0 0,1 0 1 0 0,-1 0-1 0 0,0 0 0 0 0,1 1 0 0 0,0-1 0 0 0,0 1 0 0 0,-3 7 0 0 0,3-6-71 0 0,1 0-1 0 0,0 0 0 0 0,1 0 0 0 0,-1 1 0 0 0,1-1 0 0 0,0 1 1 0 0,1-1-1 0 0,0 0 0 0 0,0 1 0 0 0,0-1 0 0 0,1 1 0 0 0,-1-1 0 0 0,2 1 1 0 0,2 8-1 0 0,1-1-122 0 0,0 0 1 0 0,1 0 0 0 0,1-1-1 0 0,0 1 1 0 0,10 13-1 0 0,-13-23 39 0 0,-1 1-1 0 0,1-1 0 0 0,0 0 0 0 0,0 0 0 0 0,0 0 1 0 0,0 0-1 0 0,1-1 0 0 0,6 4 0 0 0,-9-6-93 0 0,0 0-1 0 0,0 0 0 0 0,0 0 1 0 0,1 0-1 0 0,-1 0 1 0 0,1 0-1 0 0,-1 0 0 0 0,0-1 1 0 0,1 1-1 0 0,-1-1 0 0 0,1 0 1 0 0,-1 0-1 0 0,1 0 1 0 0,0 0-1 0 0,-1 0 0 0 0,1 0 1 0 0,-1-1-1 0 0,0 1 1 0 0,1-1-1 0 0,2-1 0 0 0,-3 1 0 0 0,-1 0 0 0 0,1-1 0 0 0,0 1 0 0 0,0-1 0 0 0,-1 1 0 0 0,1-1 0 0 0,-1 0 0 0 0,1 0 0 0 0,-1 0 0 0 0,0 1 0 0 0,0-1 0 0 0,0 0 0 0 0,1-4 0 0 0,0 2 59 0 0,0-1 0 0 0,-1 0 0 0 0,1 1 0 0 0,-1-1 0 0 0,0-6 0 0 0,-1-14 482 0 0,-1 1 0 0 0,-2-1 0 0 0,0 1 0 0 0,-1 0 0 0 0,-2 0 1 0 0,0 0-1 0 0,-12-27 0 0 0,18 54 98 0 0,15 35 526 0 0,-13-34-1209 0 0,0 0 1 0 0,0 0-1 0 0,0 0 0 0 0,1 0 0 0 0,0 0 0 0 0,-1 0 0 0 0,1-1 0 0 0,1 0 0 0 0,3 4 0 0 0,-7-6-43 0 0,1-1 1 0 0,0 1-1 0 0,-1-1 0 0 0,1 0 1 0 0,0 1-1 0 0,0-1 0 0 0,0 0 1 0 0,-1 1-1 0 0,1-1 0 0 0,0 0 1 0 0,0 0-1 0 0,0 0 0 0 0,0 0 1 0 0,-1 0-1 0 0,1 0 0 0 0,0 0 0 0 0,0 0 1 0 0,0 0-1 0 0,0 0 0 0 0,0 0 1 0 0,-1 0-1 0 0,1-1 0 0 0,1 0 1 0 0,0 0-102 0 0,0 0 0 0 0,-1 0 0 0 0,1 0 0 0 0,0 0 1 0 0,-1-1-1 0 0,0 1 0 0 0,1-1 0 0 0,-1 1 0 0 0,2-4 0 0 0,2-2-739 0 0,-1-1 0 0 0,0 1 0 0 0,4-14-1 0 0,-2 1-1072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21:49.6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29 262 17279 0 0,'0'0'33'0'0,"1"0"0"0"0,-1 0 0 0 0,0 0-1 0 0,0 0 1 0 0,1-1 0 0 0,-1 1 0 0 0,0 0-1 0 0,0 0 1 0 0,1 0 0 0 0,-1 0 0 0 0,0 0-1 0 0,0 0 1 0 0,1 0 0 0 0,-1 1 0 0 0,0-1-1 0 0,1 0 1 0 0,-1 0 0 0 0,0 0 0 0 0,0 0-1 0 0,1 0 1 0 0,-1 0 0 0 0,0 0 0 0 0,0 0-1 0 0,1 1 1 0 0,-1-1 0 0 0,0 0-1 0 0,0 0 1 0 0,0 0 0 0 0,1 1 0 0 0,-1-1-1 0 0,0 0 1 0 0,0 0 0 0 0,0 0 0 0 0,0 1-1 0 0,0-1 1 0 0,1 1 0 0 0,-7 8 977 0 0,0-2-596 0 0,2 0 122 0 0,1-1 0 0 0,0 1 0 0 0,0 0 0 0 0,0-1 0 0 0,1 1 0 0 0,0 1-1 0 0,-2 10 1 0 0,3-13-306 0 0,1 0-1 0 0,-1-1 1 0 0,1 1-1 0 0,0 0 1 0 0,1-1-1 0 0,-1 1 1 0 0,1 0-1 0 0,0-1 1 0 0,0 1-1 0 0,0 0 1 0 0,0-1-1 0 0,1 0 1 0 0,2 5-1 0 0,-3-7-217 0 0,0 0 1 0 0,0 0-1 0 0,0 0 0 0 0,0 0 0 0 0,1-1 0 0 0,-1 1 1 0 0,0 0-1 0 0,1-1 0 0 0,-1 1 0 0 0,1-1 0 0 0,0 0 0 0 0,-1 1 1 0 0,1-1-1 0 0,0 0 0 0 0,0 0 0 0 0,0 0 0 0 0,0 0 1 0 0,0 0-1 0 0,0-1 0 0 0,0 1 0 0 0,0-1 0 0 0,0 1 1 0 0,0-1-1 0 0,0 0 0 0 0,0 0 0 0 0,0 1 0 0 0,3-2 0 0 0,16 1 38 0 0,-10-1-2 0 0,-1 1 0 0 0,0 0 1 0 0,15 3-1 0 0,-22-2-30 0 0,0 0-1 0 0,0-1 1 0 0,0 1-1 0 0,0 1 1 0 0,-1-1-1 0 0,1 0 1 0 0,0 1-1 0 0,0-1 1 0 0,-1 1-1 0 0,1 0 1 0 0,-1 0-1 0 0,1 0 1 0 0,-1 0-1 0 0,0 1 1 0 0,3 3-1 0 0,3 4 27 0 0,-1 2 1 0 0,0-1-1 0 0,-1 0 0 0 0,6 15 0 0 0,-10-22-57 0 0,-1-1 0 0 0,0 1 0 0 0,0 0 0 0 0,0 0-1 0 0,0 0 1 0 0,0 0 0 0 0,-1 0 0 0 0,0 0 0 0 0,0 0 0 0 0,0 0-1 0 0,0 0 1 0 0,-1 0 0 0 0,1 0 0 0 0,-1-1 0 0 0,0 1-1 0 0,0 0 1 0 0,-4 7 0 0 0,-3 5-253 0 0,2-5-834 0 0,0 0 0 0 0,-11 14 0 0 0,16-23 570 0 0,0-1 356 0 0,1-1 0 0 0,0 1 1 0 0,-1-1-1 0 0,1 1 0 0 0,0-1 0 0 0,-1 1 0 0 0,1-1 1 0 0,-1 1-1 0 0,1-1 0 0 0,-1 1 0 0 0,1-1 0 0 0,-1 0 0 0 0,1 1 1 0 0,-1-1-1 0 0,0 1 0 0 0,-6-1-1645 0 0</inkml:trace>
  <inkml:trace contextRef="#ctx0" brushRef="#br0" timeOffset="1">265 25 4608 0 0,'-8'-18'884'0'0,"6"18"-482"0"0,1-1 1 0 0,0 0 0 0 0,0 0-1 0 0,0 1 1 0 0,-1-1 0 0 0,1 1-1 0 0,0-1 1 0 0,-1 1 0 0 0,1-1-1 0 0,0 1 1 0 0,-1 0-1 0 0,1 0 1 0 0,-1 0 0 0 0,1-1-1 0 0,0 1 1 0 0,-1 1 0 0 0,1-1-1 0 0,-1 0 1 0 0,1 0 0 0 0,0 1-1 0 0,-1-1 1 0 0,1 0-1 0 0,-1 1 1 0 0,1-1 0 0 0,0 1-1 0 0,0 0 1 0 0,-1-1 0 0 0,1 1-1 0 0,0 0 1 0 0,-1 1 0 0 0,-1 0-43 0 0,0 0 1 0 0,1 0-1 0 0,0 0 1 0 0,-1 0 0 0 0,1 0-1 0 0,0 0 1 0 0,0 1-1 0 0,0-1 1 0 0,0 1 0 0 0,1 0-1 0 0,-1 0 1 0 0,1-1-1 0 0,-2 4 1 0 0,3-5-321 0 0,-2 3 348 0 0,1 1 0 0 0,0-1 0 0 0,1 1 0 0 0,-1 0 0 0 0,0 5 0 0 0,2-9-324 0 0,-1 1 0 0 0,0-1 0 0 0,0 1 0 0 0,1-1-1 0 0,-1 1 1 0 0,1-1 0 0 0,-1 1 0 0 0,1-1 0 0 0,0 0 0 0 0,-1 1 0 0 0,1-1-1 0 0,0 0 1 0 0,0 1 0 0 0,0-1 0 0 0,0 0 0 0 0,0 0 0 0 0,0 0-1 0 0,0 0 1 0 0,3 1 0 0 0,3 3 107 0 0,1 0 0 0 0,-1-1-1 0 0,1 0 1 0 0,0-1 0 0 0,0 0 0 0 0,0 0-1 0 0,1-1 1 0 0,15 3 0 0 0,2-2 516 0 0,42-2 0 0 0,-58-1-506 0 0,-7 0-132 0 0,0 0 1 0 0,0 1-1 0 0,0-1 0 0 0,1 0 1 0 0,-1 1-1 0 0,0 0 0 0 0,0 0 0 0 0,0 0 1 0 0,0 0-1 0 0,0 0 0 0 0,-1 0 0 0 0,1 1 1 0 0,0 0-1 0 0,0-1 0 0 0,-1 1 1 0 0,1 0-1 0 0,-1 0 0 0 0,0 0 0 0 0,0 1 1 0 0,4 3-1 0 0,-3-1 23 0 0,-1 0 1 0 0,1-1-1 0 0,-1 1 0 0 0,0 0 1 0 0,0 0-1 0 0,-1 0 0 0 0,0 0 0 0 0,0 0 1 0 0,0 0-1 0 0,0 1 0 0 0,-1 9 1 0 0,0-6-49 0 0,0 0-1 0 0,-1 0 1 0 0,-2 10 0 0 0,-5 2-2215 0 0,-4-2-6526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21:50.0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19 173 19351 0 0,'0'0'886'0'0,"3"-6"290"0"0,-1 3-962 0 0,1-1 1 0 0,0 0 0 0 0,-1 0-1 0 0,0-1 1 0 0,0 1 0 0 0,-1 0-1 0 0,1-1 1 0 0,-1 1 0 0 0,0-1-1 0 0,0 1 1 0 0,0-1 0 0 0,0 1-1 0 0,-1-10 1 0 0,0 5-31 0 0,0 1 0 0 0,0-1 0 0 0,-1 0 0 0 0,0 1 1 0 0,-1-1-1 0 0,0 1 0 0 0,0 0 0 0 0,-1-1 0 0 0,-5-11 0 0 0,7 19-368 0 0,0 1 162 0 0,1 0-1 0 0,-1 0 1 0 0,0 0 0 0 0,1 0-1 0 0,-1 0 1 0 0,0 0-1 0 0,1 0 1 0 0,-1 1 0 0 0,1-1-1 0 0,-1 0 1 0 0,0 0 0 0 0,1 1-1 0 0,-1-1 1 0 0,1 0-1 0 0,-1 1 1 0 0,0-1 0 0 0,1 0-1 0 0,-1 1 1 0 0,1-1-1 0 0,-1 1 1 0 0,-5 13 114 0 0,5-10-110 0 0,0 6 204 0 0,0 0 0 0 0,0 0 0 0 0,1 0 0 0 0,0 0 0 0 0,0 0-1 0 0,4 18 1 0 0,-2-14-31 0 0,1 4 109 0 0,0 0 1 0 0,7 18-1 0 0,-9-30-253 0 0,2 0 0 0 0,-1 1-1 0 0,1-1 1 0 0,0-1 0 0 0,0 1 0 0 0,0 0 0 0 0,1-1 0 0 0,0 1 0 0 0,5 4-1 0 0,-8-9-56 0 0,0 0 0 0 0,0 0-1 0 0,0 0 1 0 0,1 0-1 0 0,-1 0 1 0 0,0 0 0 0 0,1 0-1 0 0,-1 0 1 0 0,1-1-1 0 0,-1 1 1 0 0,1-1 0 0 0,-1 1-1 0 0,1-1 1 0 0,0 1-1 0 0,-1-1 1 0 0,1 0-1 0 0,0 0 1 0 0,-1 0 0 0 0,1 0-1 0 0,-1 0 1 0 0,1 0-1 0 0,0-1 1 0 0,-1 1 0 0 0,1 0-1 0 0,-1-1 1 0 0,1 1-1 0 0,2-2 1 0 0,-1 0-169 0 0,0 0 0 0 0,0 0 0 0 0,0 0 0 0 0,0 0 0 0 0,0-1 0 0 0,0 1 0 0 0,-1-1-1 0 0,1 0 1 0 0,-1 0 0 0 0,4-6 0 0 0,3-8-1245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7:21:50.3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1 8288 0 0,'0'0'381'0'0,"-13"8"142"0"0,12-8-390 0 0,1 1 0 0 0,-1-1-1 0 0,1 1 1 0 0,-1-1 0 0 0,1 1 0 0 0,-1-1 0 0 0,1 1 0 0 0,-1-1 0 0 0,1 1 0 0 0,0 0 0 0 0,-1-1 0 0 0,1 1-1 0 0,0 0 1 0 0,-1 0 0 0 0,1 1 501 0 0,0-1 0 0 0,0 0-1 0 0,-1 1 1 0 0,1-1 0 0 0,0 1-1 0 0,1-1 1 0 0,-1 1 0 0 0,0-1-1 0 0,0 1 1 0 0,1-1 0 0 0,0 2-1 0 0,9 15 7013 0 0,-1-10-5578 0 0,-1-6-1997 0 0,-1 0-1 0 0,0-1 0 0 0,1 1 1 0 0,-1-2-1 0 0,1 1 0 0 0,-1-1 1 0 0,1 0-1 0 0,9-2 1 0 0,7 2-6 0 0,-13-1-56 0 0,-4 1 40 0 0,0 0-1 0 0,-1 0 1 0 0,1 1 0 0 0,9 2 0 0 0,-14-3-35 0 0,0 1 1 0 0,0-1 0 0 0,0 1-1 0 0,-1 0 1 0 0,1 0 0 0 0,0 0 0 0 0,-1 0-1 0 0,1 0 1 0 0,0 0 0 0 0,-1 0-1 0 0,0 1 1 0 0,1-1 0 0 0,-1 1-1 0 0,0-1 1 0 0,1 1 0 0 0,-1-1-1 0 0,0 1 1 0 0,0-1 0 0 0,1 5-1 0 0,2 3-17 0 0,-1 1-1 0 0,0 0 0 0 0,0 0 0 0 0,-1 0 1 0 0,0 0-1 0 0,-1 0 0 0 0,0 19 0 0 0,-1-19-3045 0 0,-1 0-1 0 0,-3 14 1 0 0,1-13-5801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49:07.1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3224 0 0,'0'0'440'0'0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6:31:43.9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1 282 4144 0 0,'5'12'440'0'0,"-4"-8"595"0"0,0-1-1 0 0,0 1 1 0 0,0 0-1 0 0,-1-1 1 0 0,1 1 0 0 0,-1-1-1 0 0,0 1 1 0 0,0 0 0 0 0,-1 4-1 0 0,2 19 3305 0 0,0-14-3121 0 0,0 1 1 0 0,-1-1-1 0 0,-4 26 1 0 0,2-23-750 0 0,1 0 0 0 0,1 22 0 0 0,0-35-478 0 0,1 2-33 0 0,0 0 0 0 0,-1 0 1 0 0,0 0-1 0 0,0 0 1 0 0,-1 0-1 0 0,1 0 0 0 0,-1 0 1 0 0,-1 5-1 0 0,1-4-159 0 0</inkml:trace>
  <inkml:trace contextRef="#ctx0" brushRef="#br0" timeOffset="1">113 61 14744 0 0,'-8'-18'1312'0'0,"4"13"-1056"0"0,1-4-256 0 0,-5 3 0 0 0,3-1 1487 0 0,-1 0 241 0 0,3 2 1848 0 0,0 1-1216 0 0,6 13-4192 0 0,0-2 736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6:31:44.3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150 260 15520 0 0,'-16'10'568'0'0,"1"1"1"0"0,-22 18-1 0 0,30-22-354 0 0,0 0-1 0 0,0 1 1 0 0,1 0-1 0 0,0 0 1 0 0,1 0-1 0 0,-8 14 0 0 0,8-10 31 0 0,0-1 0 0 0,0 1-1 0 0,2 0 1 0 0,-1 0 0 0 0,2 1-1 0 0,-1-1 1 0 0,2 1-1 0 0,-1-1 1 0 0,2 1 0 0 0,0 15-1 0 0,1-25-158 0 0,-1 0-1 0 0,0 0 0 0 0,1-1 1 0 0,0 1-1 0 0,-1 0 0 0 0,1 0 1 0 0,0-1-1 0 0,0 1 0 0 0,1 0 0 0 0,-1-1 1 0 0,0 1-1 0 0,1-1 0 0 0,0 0 1 0 0,-1 1-1 0 0,1-1 0 0 0,0 0 1 0 0,0 0-1 0 0,1 0 0 0 0,3 2 1 0 0,-4-2-68 0 0,0-1 0 0 0,0 0 1 0 0,0 0-1 0 0,0-1 0 0 0,0 1 1 0 0,0 0-1 0 0,1-1 0 0 0,-1 0 1 0 0,0 1-1 0 0,1-1 0 0 0,-1 0 1 0 0,0 0-1 0 0,0 0 0 0 0,1 0 1 0 0,-1-1-1 0 0,0 1 0 0 0,1 0 1 0 0,-1-1-1 0 0,0 0 1 0 0,0 0-1 0 0,0 1 0 0 0,0-1 1 0 0,0-1-1 0 0,3-1 0 0 0,4-3 60 0 0,-1 0 0 0 0,0-1 1 0 0,0 0-1 0 0,-1 0 0 0 0,0-1 0 0 0,0 0 0 0 0,-1 0 0 0 0,0-1 0 0 0,0 1 0 0 0,6-14 0 0 0,-4 4 190 0 0,0-1-1 0 0,-1 0 0 0 0,-2 1 1 0 0,7-32-1 0 0,-10 34 216 0 0,0-33-1 0 0,0-1 15 0 0,-1 35-231 0 0,-1 1 0 0 0,-3-26 0 0 0,1-13 837 0 0,2-67 946 0 0,0 119-1605 0 0,0 3-294 0 0,4 37-129 0 0,-3-25-22 0 0,1 22 0 0 0,-2 120 2 0 0,-3-34 0 0 0,3-101 0 0 0,1 1 0 0 0,0-1 0 0 0,2 0 0 0 0,0 0 0 0 0,2 0 0 0 0,10 30 0 0 0,-12-42-80 0 0,1-1 0 0 0,0 0-1 0 0,1 0 1 0 0,6 9 0 0 0,-10-15-395 0 0,18-2-1569 0 0,-14 0 1522 0 0,0-1-1 0 0,0 1 1 0 0,0-1 0 0 0,-1 0-1 0 0,7-2 1 0 0,11-7-8012 0 0,-11 1 1131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6:31:44.6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36 216 14512 0 0,'0'0'1313'0'0,"11"3"3479"0"0,-8-5-4440 0 0,-1 1 1 0 0,0 0-1 0 0,0-1 1 0 0,0 1-1 0 0,0-1 1 0 0,0 0-1 0 0,0 0 1 0 0,0 0-1 0 0,0 0 1 0 0,-1 0-1 0 0,1 0 1 0 0,-1 0-1 0 0,1 0 0 0 0,0-3 1 0 0,15-37 878 0 0,-15 36-1087 0 0,3-7 120 0 0,-1 3 61 0 0,0-1 0 0 0,-1 0 0 0 0,0 1 0 0 0,-1-1-1 0 0,2-19 1 0 0,-9 3-174 0 0,4 25-155 0 0,1 1 4 0 0,0 1 0 0 0,0-1 0 0 0,0 0 0 0 0,0 1 0 0 0,-1-1 0 0 0,1 0 0 0 0,0 0 0 0 0,0 1 0 0 0,-1-1 0 0 0,1 0 0 0 0,-1 1 0 0 0,1-1 0 0 0,0 1 0 0 0,-1-1 0 0 0,1 1 0 0 0,-1-1 0 0 0,1 1 0 0 0,-1-1 0 0 0,0 1 0 0 0,1-1 0 0 0,-1 1 0 0 0,1-1 0 0 0,-1 1 0 0 0,0 0 0 0 0,1-1 0 0 0,-1 1 0 0 0,0 0 0 0 0,0 0 0 0 0,1 0 0 0 0,-1-1 0 0 0,0 1 0 0 0,1 0 0 0 0,-1 0 0 0 0,0 0 0 0 0,0 0 0 0 0,0 0 0 0 0,-1 1 0 0 0,1-1 0 0 0,-1 1 0 0 0,1-1 0 0 0,0 1 0 0 0,-1 0 0 0 0,1 0 0 0 0,0-1 0 0 0,-1 1 0 0 0,1 0 0 0 0,0 0 0 0 0,-2 2 0 0 0,-4 7 137 0 0,0 0 0 0 0,1 1 0 0 0,0-1 0 0 0,0 2 0 0 0,1-1 0 0 0,-5 18 0 0 0,-15 75 961 0 0,23-94-1083 0 0,1-7-13 0 0,1 1 0 0 0,-1-1 0 0 0,1 0 1 0 0,0 1-1 0 0,0-1 0 0 0,0 1 0 0 0,1-1 0 0 0,-1 1 0 0 0,1-1 0 0 0,1 6 0 0 0,-1-8-4 0 0,-1-1-1 0 0,0 1 1 0 0,1 0-1 0 0,-1 0 1 0 0,1-1-1 0 0,-1 1 1 0 0,1 0-1 0 0,-1-1 1 0 0,1 1-1 0 0,-1 0 0 0 0,1-1 1 0 0,0 1-1 0 0,-1-1 1 0 0,1 1-1 0 0,0-1 1 0 0,-1 1-1 0 0,1-1 1 0 0,0 0-1 0 0,0 1 1 0 0,-1-1-1 0 0,1 0 1 0 0,0 1-1 0 0,0-1 1 0 0,0 0-1 0 0,-1 0 0 0 0,1 0 1 0 0,0 0-1 0 0,0 0 1 0 0,0 0-1 0 0,0 0 1 0 0,-1 0-1 0 0,1 0 1 0 0,0 0-1 0 0,0 0 1 0 0,0-1-1 0 0,0 1 1 0 0,-1 0-1 0 0,1-1 0 0 0,0 1 1 0 0,0 0-1 0 0,-1-1 1 0 0,1 1-1 0 0,0-1 1 0 0,-1 1-1 0 0,2-2 1 0 0,13-8-1419 0 0,21-20 0 0 0,3-2-1753 0 0,-18 17 43 0 0,1-3-5252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6:30:50.1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91 13 4144 0 0,'0'0'319'0'0,"-5"0"176"0"0,-7 0 1747 0 0,-47 0 5604 0 0,48 10-5734 0 0,10-9-2055 0 0,1 0 1 0 0,0 0-1 0 0,-1 0 0 0 0,1-1 0 0 0,0 1 1 0 0,-1 0-1 0 0,1 0 0 0 0,0 0 0 0 0,0 0 1 0 0,0-1-1 0 0,0 1 0 0 0,0 0 0 0 0,0 1 1 0 0,0 3 396 0 0,0-3-347 0 0,-1 0-1 0 0,1-1 1 0 0,0 1-1 0 0,0 0 1 0 0,1-1-1 0 0,-1 1 1 0 0,0 0-1 0 0,0 0 1 0 0,1-1 0 0 0,-1 1-1 0 0,1-1 1 0 0,0 1-1 0 0,-1 0 1 0 0,1-1-1 0 0,0 1 1 0 0,0-1-1 0 0,0 1 1 0 0,0-1-1 0 0,0 0 1 0 0,0 1-1 0 0,2 1 1 0 0,-2-2 102 0 0,5 1 173 0 0,-1 1-270 0 0,1-1 1 0 0,-1 0-1 0 0,0 0 1 0 0,1-1-1 0 0,-1 0 1 0 0,1 0-1 0 0,-1 0 1 0 0,10 0-1 0 0,6-1 599 0 0,22-4 0 0 0,-5 1-975 0 0,19-1 264 0 0,66-1 0 0 0,-85 4 25 0 0,-1 1 273 0 0,58 6 1 0 0,-11-2-719 0 0,-26-1 1152 0 0,53-2 54 0 0,-60-2-567 0 0,4-1 82 0 0,24 1-153 0 0,65 4 1528 0 0,-20-5-1670 0 0,-11 1 228 0 0,67 1 430 0 0,-51-4-204 0 0,-85 1-204 0 0,52 2-1 0 0,-75 2-205 0 0,19 2 65 0 0,-33-3-91 0 0,-1 1 1 0 0,1-1-1 0 0,0-1 1 0 0,0 1-1 0 0,10-3 0 0 0,2 0 27 0 0,89-13 89 0 0,32-3 43 0 0,-112 16-176 0 0,-13 2 8 0 0,1-1 1 0 0,20 3-1 0 0,120 11 124 0 0,-132-11 63 0 0,1-1-1 0 0,0-1 1 0 0,0-1-1 0 0,42-10 1 0 0,-49 9-178 0 0,-12 2-234 0 0,-1 0 0 0 0,1 0 0 0 0,0 0 0 0 0,-1-1 0 0 0,10-4 0 0 0,-7 2 293 0 0,1 1 1 0 0,-1 1-1 0 0,0 0 0 0 0,1 0 1 0 0,14-2-1 0 0,-3 1-67 0 0,-15 3-16 0 0,0 0 0 0 0,-1 0 0 0 0,1 0 0 0 0,0 0 0 0 0,8 3 0 0 0,1-1 0 0 0,3 0 0 0 0,-7-1 0 0 0,0 0 0 0 0,0 1 0 0 0,16 4 0 0 0,-16-2 16 0 0,-7-2 8 0 0,0-1 0 0 0,0 0 1 0 0,1 0-1 0 0,-1 0 0 0 0,1 0 0 0 0,-1 0 0 0 0,1-1 0 0 0,-1 1 0 0 0,7-1 0 0 0,-9 0 503 0 0,6-4-431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6:31:45.0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128 47 21191 0 0,'0'0'480'0'0,"-12"0"1167"0"0,7 0-1509 0 0,0 1 0 0 0,0-1 0 0 0,1 1 0 0 0,-1 0 0 0 0,0 1 1 0 0,0-1-1 0 0,0 1 0 0 0,1 0 0 0 0,-1 0 0 0 0,1 1 0 0 0,0-1 0 0 0,-1 1 0 0 0,1 0 0 0 0,0 0 1 0 0,1 1-1 0 0,-1-1 0 0 0,0 1 0 0 0,1-1 0 0 0,0 1 0 0 0,0 0 0 0 0,0 1 0 0 0,1-1 0 0 0,-1 0 0 0 0,1 1 1 0 0,0-1-1 0 0,0 1 0 0 0,0 0 0 0 0,1-1 0 0 0,0 1 0 0 0,-1 8 0 0 0,0-3-199 0 0,0 5 206 0 0,1 0 0 0 0,0 21-1 0 0,1-31-31 0 0,0 0 0 0 0,1 0 0 0 0,0 0 0 0 0,0 0 0 0 0,0-1 0 0 0,1 1 0 0 0,0 0-1 0 0,0-1 1 0 0,0 1 0 0 0,0-1 0 0 0,4 6 0 0 0,-2-5-16 0 0,-1-1 1 0 0,1 1-1 0 0,0-1 1 0 0,0 1-1 0 0,1-1 0 0 0,-1 0 1 0 0,1-1-1 0 0,0 1 1 0 0,0-1-1 0 0,0 0 0 0 0,1 0 1 0 0,7 3-1 0 0,-10-5-48 0 0,1 0-1 0 0,-1-1 1 0 0,0 1-1 0 0,1-1 1 0 0,-1 1 0 0 0,1-1-1 0 0,-1 0 1 0 0,1-1 0 0 0,-1 1-1 0 0,0 0 1 0 0,1-1-1 0 0,-1 0 1 0 0,0 0 0 0 0,1 0-1 0 0,-1 0 1 0 0,0 0-1 0 0,0-1 1 0 0,0 0 0 0 0,0 1-1 0 0,0-1 1 0 0,0 0-1 0 0,4-5 1 0 0,-3 4-34 0 0,-1-1 1 0 0,0 0-1 0 0,0 0 0 0 0,-1 0 0 0 0,1 0 1 0 0,-1-1-1 0 0,0 1 0 0 0,0-1 0 0 0,0 1 1 0 0,-1-1-1 0 0,1 0 0 0 0,-1 1 0 0 0,0-1 1 0 0,-1 0-1 0 0,1-8 0 0 0,-1-4 54 0 0,0 1 0 0 0,-1-1 0 0 0,-4-20 0 0 0,4 26-121 0 0,-1 0 0 0 0,0 0 0 0 0,-1 1 0 0 0,-1-1 0 0 0,-7-17 0 0 0,2 11-153 0 0,6 10 2 0 0,0 2 0 0 0,0-1 1 0 0,-7-9-1 0 0,-6-3-1596 0 0,10 13 150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3:45.7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38 2304 0 0,'0'0'14999'0'0,"11"0"-14295"0"0,19 0 843 0 0,-7 1-477 0 0,31-4 1 0 0,-52 3-1019 0 0,-1 0 0 0 0,1 0-1 0 0,0 0 1 0 0,0 0 0 0 0,0 1 0 0 0,0-1-1 0 0,0 1 1 0 0,2 0 0 0 0,-3-1-28 0 0,0 1 0 0 0,0-1 0 0 0,1 0-1 0 0,-1 1 1 0 0,0-1 0 0 0,1 0 0 0 0,-1 0 0 0 0,0 0 0 0 0,1 0 0 0 0,-1 0 0 0 0,0 0 0 0 0,1 0 0 0 0,-1 0-1 0 0,2-1 1 0 0,70-23 658 0 0,-55 19-623 0 0,0 2 0 0 0,0 0 0 0 0,1 0-1 0 0,21 1 1 0 0,70 8-23 0 0,-43-1 960 0 0,-64-5-973 0 0,23 0 199 0 0,-1 0 1 0 0,34 7 0 0 0,-48-6-143 0 0,0 0-1 0 0,0-1 1 0 0,17-1 0 0 0,19 0-74 0 0,12 2-6 0 0,-37-1 0 0 0,39 4 0 0 0,-47-3-17 0 0,23 0 0 0 0,-23-1 414 0 0,23 3 0 0 0,76 12 177 0 0,-67-10-519 0 0,-33-5-34 0 0,0 2 0 0 0,0 0-1 0 0,15 4 1 0 0,-15-3 15 0 0,1 0 0 0 0,24 2 0 0 0,-2-1 8 0 0,-20-3-44 0 0,29 0 0 0 0,-29-1 0 0 0,28 3 0 0 0,-23-1 0 0 0,1-1 0 0 0,22-1 0 0 0,-13 0 0 0 0,198-16 981 0 0,-189 11-968 0 0,-13 1-36 0 0,1 2-1 0 0,40 0 0 0 0,-23 4 85 0 0,-20-1-2 0 0,1 1 1 0 0,-1 0-1 0 0,25 7 0 0 0,8 4 101 0 0,0-3 0 0 0,60 2 0 0 0,18-7 200 0 0,-26-2 115 0 0,-15 4-233 0 0,11 1 36 0 0,-35-6-33 0 0,22 2 430 0 0,-85-3-630 0 0,-1 0 1 0 0,0-1-1 0 0,0 0 0 0 0,1-1 1 0 0,-1 1-1 0 0,0-2 0 0 0,0 1 1 0 0,1-1-1 0 0,-1 0 0 0 0,0 0 1 0 0,8-4-1 0 0,-7 1-91 0 0,-1 1 0 0 0,-1-1 1 0 0,1 1-1 0 0,-1-2 0 0 0,8-7 0 0 0,-13 13-135 0 0,-17 4-3443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4:08.0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 9 3224 0 0,'-6'-8'15927'0'0,"6"8"-15831"0"0,-1 0 0 0 0,1 1 0 0 0,0-1 0 0 0,-1 0 0 0 0,1 1 0 0 0,-1-1 0 0 0,1 1 0 0 0,0-1 0 0 0,-1 0 0 0 0,1 1 0 0 0,0-1 0 0 0,-1 1 0 0 0,1-1 0 0 0,0 1 0 0 0,0-1-1 0 0,-1 1 1 0 0,1-1 0 0 0,0 1 0 0 0,0-1 0 0 0,0 1 0 0 0,0 0 0 0 0,0-1 0 0 0,0 1 0 0 0,0-1 0 0 0,0 1 0 0 0,0-1 0 0 0,0 1 0 0 0,0-1 0 0 0,0 1 0 0 0,0 0 0 0 0,0-1 0 0 0,0 1-1 0 0,1-1 1 0 0,-1 1 0 0 0,0-1 0 0 0,0 1 0 0 0,1-1 0 0 0,-1 1 0 0 0,0-1 0 0 0,1 0 0 0 0,-1 1 0 0 0,0-1 0 0 0,1 1 0 0 0,-1-1 0 0 0,1 0 0 0 0,-1 1 0 0 0,1-1 0 0 0,-1 0-1 0 0,1 1 1 0 0,-1-1 0 0 0,1 0 0 0 0,-1 0 0 0 0,1 0 0 0 0,-1 1 0 0 0,1-1 0 0 0,0 0 0 0 0,4 1 33 0 0,-1 1 0 0 0,1-1 0 0 0,0-1 0 0 0,-1 1 0 0 0,8 0 0 0 0,2-2 87 0 0,-5 1-66 0 0,-1 0-1 0 0,1 0 0 0 0,0 1 0 0 0,0 0 0 0 0,8 2 0 0 0,-8-1-43 0 0,-1 0 1 0 0,0-1 0 0 0,1-1-1 0 0,-1 1 1 0 0,1-1 0 0 0,10-2 0 0 0,8 1 232 0 0,31 4 432 0 0,-40-2-644 0 0,1 0 0 0 0,35 9 0 0 0,-31-8-63 0 0,2 2 71 0 0,-20-3-49 0 0,0-1 0 0 0,1 1-1 0 0,-1-1 1 0 0,9-1 0 0 0,3 0 166 0 0,-11 0-152 0 0,-1 1-1 0 0,0-1 1 0 0,11-3 0 0 0,4 0 45 0 0,-16 3-115 0 0,18-2 91 0 0,31-1 0 0 0,27-1 103 0 0,-59 6-224 0 0,31 5 0 0 0,-44-5 55 0 0,36 8 514 0 0,-38-9-569 0 0,2 1 0 0 0,-6 1 0 0 0,10 1 0 0 0,-6-1 0 0 0,0 1 0 0 0,0-1 0 0 0,-1 0 0 0 0,-1-1 0 0 0,3 1 0 0 0,-3-2 0 0 0,1 0 0 0 0,4 2 0 0 0,0-1 0 0 0,-1-1 0 0 0,18 0 0 0 0,-23-1 0 0 0,1 1 0 0 0,0 0 0 0 0,-1 0 0 0 0,1 0 0 0 0,0 1 0 0 0,6 1 0 0 0,3 0 0 0 0,0 0 0 0 0,1-1 0 0 0,21-1 0 0 0,-20-1 0 0 0,17 2 0 0 0,109-5 0 0 0,-29 0 0 0 0,206-10 236 0 0,-291 12 156 0 0,38-6 0 0 0,-21 2-412 0 0,216-3 20 0 0,-220 9 0 0 0,103-12-9 0 0,0 1 143 0 0,-67 11-112 0 0,124-2 23 0 0,-100-1-45 0 0,2 4 0 0 0,-37 1 0 0 0,101-6 22 0 0,93 2 20 0 0,-100 0-79 0 0,15 2-6 0 0,121 10-21 0 0,-88-1 316 0 0,-118-4-195 0 0,-27-5-110 0 0,-26 1 74 0 0,60-3 70 0 0,-65 3-114 0 0,-30-1-94 0 0,-12 5-5196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5:27.6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88 19351 0 0,'0'0'1943'0'0,"2"1"-1783"0"0,3 1 4 0 0,-1-1 0 0 0,1 1 0 0 0,0-1 0 0 0,0 0 1 0 0,0-1-1 0 0,0 1 0 0 0,0-1 0 0 0,0 0 0 0 0,0-1 0 0 0,9-1 0 0 0,8-2 372 0 0,23-8 0 0 0,-26 6-390 0 0,4-1-18 0 0,0-2 1 0 0,26-14-1 0 0,7-3-1867 0 0,-45 20-1737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5:28.0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301 0 15408 0 0,'0'0'1393'0'0,"10"13"-1123"0"0,-7-8-47 0 0,-1-1-1 0 0,0 1 0 0 0,1 0 0 0 0,-1 0 0 0 0,-1 1 0 0 0,1-1 1 0 0,-1 0-1 0 0,0 0 0 0 0,0 1 0 0 0,-1-1 0 0 0,1 10 0 0 0,-3 5-353 0 0,-6 37 0 0 0,2-20 446 0 0,-34 200 987 0 0,19-121-1248 0 0,-21 107 1379 0 0,-71 223-1 0 0,45-214 627 0 0,44-116-962 0 0,21-95-776 0 0,2-1-1 0 0,0 0 1 0 0,3 37 0 0 0,-2-53-277 0 0,1-1 1 0 0,-1 1-1 0 0,1-1 0 0 0,0 1 1 0 0,0-1-1 0 0,0 0 1 0 0,1 1-1 0 0,-1-1 1 0 0,1 0-1 0 0,-1 0 0 0 0,1 0 1 0 0,0 0-1 0 0,1 0 1 0 0,-1 0-1 0 0,0-1 0 0 0,1 1 1 0 0,-1-1-1 0 0,1 1 1 0 0,0-1-1 0 0,0 0 1 0 0,0 0-1 0 0,0 0 0 0 0,0-1 1 0 0,0 1-1 0 0,1-1 1 0 0,3 2-1 0 0,1-1 28 0 0,0-1 0 0 0,0 0-1 0 0,0 0 1 0 0,0-1 0 0 0,0 1 0 0 0,0-2 0 0 0,0 1 0 0 0,0-1-1 0 0,0-1 1 0 0,13-3 0 0 0,129-34 1271 0 0,-118 33-2290 0 0,0 1 1 0 0,57-2-1 0 0,-38 14-2888 0 0,-37-7 2375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5:28.7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 1 16871 0 0,'0'0'3770'0'0,"6"13"-1354"0"0,-4-4-1986 0 0,-1 1 1 0 0,0-1 0 0 0,0 1-1 0 0,-1 0 1 0 0,-1 0 0 0 0,-1 13-1 0 0,0 15 80 0 0,-8 166 524 0 0,0 0-658 0 0,5-91-178 0 0,-1 2-63 0 0,5-23 607 0 0,0-47-2351 0 0,0 0-6869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5:29.1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46 19263 0 0,'1'-1'99'0'0,"-1"0"0"0"0,0 0 0 0 0,0 0 0 0 0,1 0 1 0 0,-1 0-1 0 0,1 0 0 0 0,-1 0 0 0 0,1 0 0 0 0,-1 1 0 0 0,1-1 0 0 0,0 0 0 0 0,-1 0 0 0 0,1 0 0 0 0,0 1 0 0 0,0-1 0 0 0,-1 0 0 0 0,1 1 0 0 0,0-1 0 0 0,0 1 0 0 0,0-1 0 0 0,0 1 0 0 0,2-1 0 0 0,27-10 193 0 0,-20 8 492 0 0,8-1-149 0 0,-1 0 0 0 0,1 2 0 0 0,0 0 1 0 0,0 1-1 0 0,22 1 0 0 0,-22 0-300 0 0,136 11 1655 0 0,-52 4-1470 0 0,-56-9-421 0 0,-17-1-605 0 0,34 3 1330 0 0,-32-9-3462 0 0,0-6-4824 0 0,-20 3-976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5:29.5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6448 0 0,'0'0'498'0'0,"0"13"6945"0"0,0-12-6689 0 0,0 0 0 0 0,1 0 0 0 0,-1 0 0 0 0,0 1 0 0 0,1-1 0 0 0,-1 0 0 0 0,0 0 1 0 0,1 0-1 0 0,-1 0 0 0 0,2 2 0 0 0,10 12 1906 0 0,-1 1-2521 0 0,-4-3 5 0 0,0 0-1 0 0,0-1 1 0 0,1 0 0 0 0,1 0-1 0 0,0-1 1 0 0,15 16 0 0 0,-20-25-321 0 0,-1 1 0 0 0,1-1 0 0 0,0 0 0 0 0,-1 0 1 0 0,1-1-1 0 0,0 1 0 0 0,0-1 0 0 0,0 0 0 0 0,0 0 1 0 0,1 0-1 0 0,-1 0 0 0 0,0-1 0 0 0,0 1 0 0 0,9-2 1 0 0,6-1-1854 0 0</inkml:trace>
  <inkml:trace contextRef="#ctx0" brushRef="#br0" timeOffset="1">403 10 5064 0 0,'0'0'389'0'0,"-5"6"-234"0"0,-19 28 2362 0 0,-5 19 6364 0 0,-6 10-1946 0 0,-12 10-6508 0 0,-50 79 943 0 0,69-103-976 0 0,-25 61 1 0 0,47-97-613 0 0,-13 35-2905 0 0,18-44 2567 0 0,0 0 0 0 0,0 0 1 0 0,0 0-1 0 0,0 0 0 0 0,1-1 1 0 0,0 1-1 0 0,0 0 0 0 0,0 0 1 0 0,1 7-1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5:29.8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158 357 13824 0 0,'0'0'1246'0'0,"-1"1"-1022"0"0,-8 14 1850 0 0,1 0-1 0 0,0 1 1 0 0,-5 16 0 0 0,1-3-1384 0 0,-78 191 1246 0 0,74-171-1258 0 0,16-48-457 0 0,5-21 40 0 0,26-66 40 0 0,-12 21-139 0 0,4 0 0 0 0,31-63 0 0 0,-19 55 202 0 0,-13 27 65 0 0,50-80-1 0 0,-59 107-233 0 0,0 1 1 0 0,22-21-1 0 0,-29 34-134 0 0,-1-1 0 0 0,1 2 0 0 0,0-1-1 0 0,1 1 1 0 0,-1-1 0 0 0,1 2 0 0 0,-1-1 0 0 0,1 1 0 0 0,0 0 0 0 0,13-3 0 0 0,-19 5-49 0 0,0 1 0 0 0,1 0 1 0 0,-1 0-1 0 0,0 0 0 0 0,1 0 0 0 0,-1 0 0 0 0,0 0 1 0 0,1 0-1 0 0,-1 0 0 0 0,0 0 0 0 0,1 1 0 0 0,-1-1 1 0 0,0 0-1 0 0,0 1 0 0 0,1-1 0 0 0,-1 1 0 0 0,0 0 1 0 0,0-1-1 0 0,0 1 0 0 0,2 1 0 0 0,-2-1 8 0 0,1 1-1 0 0,0 0 1 0 0,-1 0-1 0 0,1 0 1 0 0,-1 0 0 0 0,0 0-1 0 0,0 0 1 0 0,0 0-1 0 0,0 1 1 0 0,1 2 0 0 0,0 2 44 0 0,0 1 0 0 0,-1-1 0 0 0,0 1 0 0 0,0-1 0 0 0,0 1 0 0 0,-2 10 0 0 0,-2 4-82 0 0,-2-1 0 0 0,0 1-1 0 0,-2-1 1 0 0,0 0 0 0 0,-15 29 0 0 0,-1 5 39 0 0,18-43-116 0 0,0 0 0 0 0,-12 18-1 0 0,15-26-37 0 0,0-1-1 0 0,0 0 1 0 0,-1 0-1 0 0,1 0 1 0 0,-1-1-1 0 0,1 1 1 0 0,-1 0-1 0 0,0-1 1 0 0,0 0-1 0 0,0 1 1 0 0,0-1-1 0 0,0-1 1 0 0,-6 4-1 0 0,8-5-11 0 0,0 0-1 0 0,0 0 0 0 0,0 0 1 0 0,1 0-1 0 0,-1 0 0 0 0,0 0 1 0 0,0 0-1 0 0,0 0 0 0 0,0 0 1 0 0,1 0-1 0 0,-1 0 0 0 0,0 0 1 0 0,0-1-1 0 0,-1 1 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5:30.2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1 275 17503 0 0,'19'-2'1705'0'0,"-11"1"-1194"0"0,0 0-1 0 0,-1 0 1 0 0,1-1 0 0 0,-1 0 0 0 0,9-4 0 0 0,-5 1 71 0 0,-1-1-1 0 0,0-1 1 0 0,-1 0 0 0 0,1 0 0 0 0,-1-1 0 0 0,-1 0 0 0 0,0 0 0 0 0,10-13 0 0 0,-10 9-391 0 0,0 0 0 0 0,0 0-1 0 0,-2 0 1 0 0,1-1 0 0 0,6-20 0 0 0,-10 26-150 0 0,0-1 1 0 0,-1 0-1 0 0,2-14 0 0 0,-4 20-22 0 0,1 1-1 0 0,-1-1 0 0 0,0 0 0 0 0,0 1 0 0 0,0-1 1 0 0,0 0-1 0 0,0 1 0 0 0,0-1 0 0 0,0 0 0 0 0,0 1 1 0 0,-1-1-1 0 0,1 0 0 0 0,-1 1 0 0 0,1-1 0 0 0,-1 1 1 0 0,0-1-1 0 0,0 1 0 0 0,0-1 0 0 0,1 1 1 0 0,-1-1-1 0 0,-1 1 0 0 0,1 0 0 0 0,0 0 0 0 0,0-1 1 0 0,-2 0-1 0 0,1 1-1 0 0,1 1 0 0 0,0 0 0 0 0,-1-1 0 0 0,1 1 0 0 0,-1 0 0 0 0,1 0 0 0 0,-1 0 0 0 0,1 0 0 0 0,0 0 0 0 0,-1 0 0 0 0,1 0 0 0 0,-1 1 0 0 0,1-1 0 0 0,-1 0 0 0 0,1 1 0 0 0,0-1 0 0 0,-1 1 0 0 0,1 0 0 0 0,0-1 0 0 0,0 1 0 0 0,-2 1 0 0 0,-3 2-45 0 0,1-1 0 0 0,0 1 0 0 0,-6 6 0 0 0,0 4 228 0 0,0-1 0 0 0,1 1-1 0 0,1 1 1 0 0,0 0-1 0 0,-13 30 1 0 0,21-42-130 0 0,-2 4-7 0 0,1 0 0 0 0,0-1-1 0 0,0 1 1 0 0,0 0 0 0 0,1 0-1 0 0,0 0 1 0 0,1 1 0 0 0,-1-1-1 0 0,1 0 1 0 0,1 0 0 0 0,-1 0-1 0 0,1 0 1 0 0,0 0 0 0 0,1 0-1 0 0,3 9 1 0 0,-4-13-65 0 0,0 0-1 0 0,0 1 1 0 0,1-1 0 0 0,0 0-1 0 0,-1 0 1 0 0,1 0 0 0 0,0 0-1 0 0,1 0 1 0 0,-1 0 0 0 0,0 0-1 0 0,1-1 1 0 0,0 1 0 0 0,0-1-1 0 0,-1 0 1 0 0,1 0 0 0 0,0 0-1 0 0,1 0 1 0 0,-1 0 0 0 0,0-1-1 0 0,1 1 1 0 0,-1-1 0 0 0,0 0-1 0 0,1 0 1 0 0,-1 0 0 0 0,1-1-1 0 0,0 1 1 0 0,-1-1 0 0 0,1 0-1 0 0,0 0 1 0 0,-1 0 0 0 0,6-1-1 0 0,-1 0-272 0 0,0-1-1 0 0,0 0 1 0 0,0-1-1 0 0,-1 0 1 0 0,1 0-1 0 0,-1 0 1 0 0,1-1-1 0 0,9-7 0 0 0,-1 1-997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6:30:55.4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60 162 3224 0 0,'-12'10'1269'0'0,"1"-5"1100"0"0,9-3-1819 0 0,0-1 0 0 0,0 0 0 0 0,-1 0 0 0 0,1 0 0 0 0,-1 0 0 0 0,1 0 0 0 0,-1-1 0 0 0,0 1 0 0 0,-3 0 0 0 0,6-1 157 0 0,-8 2 5856 0 0,15-9-4880 0 0,19-8-983 0 0,13 3 420 0 0,15-3-304 0 0,4 7-477 0 0,0 3 0 0 0,68 2-1 0 0,-68 4-150 0 0,73-3 299 0 0,289-42 1430 0 0,-169 17-971 0 0,-164 19-629 0 0,132-9 516 0 0,-95 10-833 0 0,-14 6 601 0 0,2-1 43 0 0,-75 2-482 0 0,14-3 443 0 0,-37 1-581 0 0,1 0-29 0 0,23-1 1 0 0,-38 3-39 0 0,13-6-1551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5:30.9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1 513 2304 0 0,'0'0'5929'0'0,"3"-5"-4073"0"0,1-7 315 0 0,-1 1 0 0 0,0-1 1 0 0,2-14-1 0 0,5-18 350 0 0,2-6-689 0 0,-6 25-763 0 0,12-35 1 0 0,-4 20-151 0 0,-2 0 0 0 0,8-55 0 0 0,-11 63-663 0 0,-9 32-256 0 0,0 0 0 0 0,0 1 0 0 0,0-1 0 0 0,0 0 0 0 0,0 0 0 0 0,0 0 0 0 0,0 0 0 0 0,0 0 0 0 0,0 0 0 0 0,0 0 0 0 0,0 0 0 0 0,0 1 0 0 0,0-1 0 0 0,0 0 0 0 0,0 0 0 0 0,0 0 0 0 0,0 0 0 0 0,0 0 0 0 0,0 0 0 0 0,0 0 0 0 0,0 0 0 0 0,0 1 0 0 0,0-1 0 0 0,0 0 0 0 0,0 0 0 0 0,0 0 0 0 0,0 0 0 0 0,0 0 0 0 0,1 0 0 0 0,-1 0 0 0 0,0 0 0 0 0,0 0 0 0 0,0 0 0 0 0,0 0 0 0 0,0 0 0 0 0,0 0 0 0 0,0 0 0 0 0,0 0 0 0 0,0 0 0 0 0,1 0 0 0 0,-1 0 0 0 0,0 0 0 0 0,0 0 0 0 0,0 0 0 0 0,0 0 0 0 0,0 0 0 0 0,0 0 0 0 0,0 0 0 0 0,0 0 0 0 0,1 0 0 0 0,-1 0 0 0 0,0 0 0 0 0,0 0 0 0 0,0 0 0 0 0,0 0 0 0 0,0 0 0 0 0,0 0 0 0 0,0 0 0 0 0,0 0 0 0 0,0 0 0 0 0,1 0 0 0 0,-1 0 0 0 0,0 0 0 0 0,0 0 0 0 0,0 0 0 0 0,0-1 0 0 0,0 1 0 0 0,0 1 0 0 0,5 36 0 0 0,-2-9 0 0 0,9 37 0 0 0,-6-46-12 0 0,0 0 0 0 0,1-1 0 0 0,1 0 0 0 0,1 0 0 0 0,18 28 0 0 0,-24-42 26 0 0,-1 0 0 0 0,1 0 0 0 0,0-1 0 0 0,0 0 1 0 0,0 1-1 0 0,1-1 0 0 0,-1 0 0 0 0,1 0 0 0 0,-1-1 0 0 0,1 1 0 0 0,7 2 0 0 0,-9-4-5 0 0,0 0 1 0 0,0-1-1 0 0,0 1 0 0 0,0-1 1 0 0,0 1-1 0 0,0-1 0 0 0,0 0 1 0 0,0 0-1 0 0,1 0 0 0 0,-1 0 0 0 0,0 0 1 0 0,0-1-1 0 0,0 1 0 0 0,0-1 1 0 0,0 1-1 0 0,0-1 0 0 0,0 0 0 0 0,0 0 1 0 0,0 0-1 0 0,0 0 0 0 0,0 0 1 0 0,0 0-1 0 0,-1 0 0 0 0,1-1 1 0 0,-1 1-1 0 0,3-2 0 0 0,1-3 102 0 0,0 0-1 0 0,0 0 0 0 0,0-1 1 0 0,0 1-1 0 0,-1-1 0 0 0,0 0 1 0 0,4-11-1 0 0,16-55 413 0 0,-19 53-402 0 0,0-3-182 0 0,-1-1 1 0 0,0 0-1 0 0,-1-31 0 0 0,2-15-5044 0 0,-4 62-1138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5:31.36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0 251 16783 0 0,'3'2'160'0'0,"0"-1"-1"0"0,0 1 0 0 0,0-1 1 0 0,1 1-1 0 0,-1-1 0 0 0,0 0 1 0 0,0 0-1 0 0,1 0 0 0 0,-1-1 1 0 0,1 1-1 0 0,-1-1 0 0 0,1 0 1 0 0,-1 0-1 0 0,0 0 0 0 0,1 0 1 0 0,-1-1-1 0 0,5 0 0 0 0,-1-2 164 0 0,-1 0 0 0 0,0 0 0 0 0,-1-1 0 0 0,1 1-1 0 0,-1-1 1 0 0,1-1 0 0 0,-1 1 0 0 0,-1-1 0 0 0,1 0-1 0 0,0 0 1 0 0,-1 0 0 0 0,0 0 0 0 0,0-1 0 0 0,-1 0-1 0 0,0 0 1 0 0,0 0 0 0 0,0 0 0 0 0,2-7 0 0 0,-2 4-235 0 0,0-1 1 0 0,0 0 0 0 0,-1 1 0 0 0,-1-1 0 0 0,1 0 0 0 0,-1 0 0 0 0,-1 0 0 0 0,0 0 0 0 0,-1 0 0 0 0,1 0 0 0 0,-2 0 0 0 0,-3-14 0 0 0,5 23-84 0 0,-1-1 1 0 0,1 1 0 0 0,0 0 0 0 0,-1-1 0 0 0,0 1 0 0 0,1 0 0 0 0,-1-1 0 0 0,0 1-1 0 0,0 0 1 0 0,0-1 0 0 0,0 1 0 0 0,0 0 0 0 0,0 0 0 0 0,0 0 0 0 0,0 0 0 0 0,-2-1-1 0 0,2 1-3 0 0,0 1 1 0 0,1 0-1 0 0,-1 0 0 0 0,0 0 0 0 0,0 0 0 0 0,0 0 0 0 0,1 0 0 0 0,-1 0 0 0 0,0 0 0 0 0,0 0 0 0 0,1 1 0 0 0,-1-1 0 0 0,0 0 1 0 0,1 0-1 0 0,-1 1 0 0 0,0-1 0 0 0,1 0 0 0 0,-1 1 0 0 0,0-1 0 0 0,1 1 0 0 0,-1-1 0 0 0,1 1 0 0 0,-1-1 0 0 0,0 1 0 0 0,1-1 1 0 0,-1 1-1 0 0,1-1 0 0 0,0 1 0 0 0,-1 0 0 0 0,1-1 0 0 0,0 1 0 0 0,-1 0 0 0 0,1 1 0 0 0,-12 20 169 0 0,1 1-1 0 0,2 1 1 0 0,0 0-1 0 0,-7 37 1 0 0,11-42-32 0 0,2-11-86 0 0,1 1 0 0 0,1 0 0 0 0,0 1 0 0 0,0-1 0 0 0,1 12 0 0 0,0-17-72 0 0,0 0 0 0 0,1 1 1 0 0,0-1-1 0 0,0 1 0 0 0,0-1 0 0 0,0 0 0 0 0,1 0 1 0 0,0 0-1 0 0,0 0 0 0 0,0 0 0 0 0,0 0 0 0 0,5 6 0 0 0,-6-9-56 0 0,0-1-1 0 0,-1 1 0 0 0,1-1 0 0 0,0 1 0 0 0,-1-1 0 0 0,1 1 0 0 0,0-1 0 0 0,0 0 0 0 0,0 1 0 0 0,-1-1 0 0 0,1 0 0 0 0,0 0 0 0 0,0 0 0 0 0,0 1 0 0 0,0-1 0 0 0,0 0 0 0 0,-1 0 0 0 0,1 0 0 0 0,0-1 0 0 0,0 1 1 0 0,0 0-1 0 0,0 0 0 0 0,0 0 0 0 0,-1-1 0 0 0,1 1 0 0 0,0 0 0 0 0,1-1 0 0 0,11-4-1031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5:31.7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7 328 5064 0 0,'-6'-21'19901'0'0,"6"26"-19675"0"0,-1 0 1 0 0,1-1 0 0 0,1 1 0 0 0,-1 0 0 0 0,0-1 0 0 0,1 1-1 0 0,0 0 1 0 0,3 7 0 0 0,1 9 70 0 0,-3-14-263 0 0,0 1-1 0 0,1-1 1 0 0,0 0-1 0 0,0 0 1 0 0,7 12 0 0 0,1 1-28 0 0,-10-18-1 0 0,0 0 0 0 0,1 1 0 0 0,-1-1 0 0 0,1 0 0 0 0,0 0 0 0 0,-1 0 0 0 0,1 0 0 0 0,0 0 0 0 0,0 0 0 0 0,0-1 0 0 0,0 1 0 0 0,1-1 0 0 0,-1 1 0 0 0,0-1 0 0 0,5 2 0 0 0,-6-3 10 0 0,1 1-1 0 0,-1-1 0 0 0,0 0 1 0 0,0 0-1 0 0,0 0 1 0 0,1 0-1 0 0,-1 0 1 0 0,0 0-1 0 0,1 0 1 0 0,-1 0-1 0 0,0-1 1 0 0,0 1-1 0 0,0 0 1 0 0,1-1-1 0 0,-1 1 1 0 0,0-1-1 0 0,0 1 1 0 0,0-1-1 0 0,0 1 1 0 0,0-1-1 0 0,0 0 0 0 0,0 0 1 0 0,0 1-1 0 0,0-1 1 0 0,0 0-1 0 0,0 0 1 0 0,0 0-1 0 0,-1 0 1 0 0,1 0-1 0 0,0 0 1 0 0,-1 0-1 0 0,1 0 1 0 0,0-3-1 0 0,28-76 1038 0 0,-21 61-781 0 0,-2 5 43 0 0,10-20 0 0 0,-14 32-270 0 0,-1-1 1 0 0,1 0-1 0 0,0 1 1 0 0,0 0 0 0 0,0-1-1 0 0,0 1 1 0 0,0 0-1 0 0,0 0 1 0 0,1 0-1 0 0,-1 0 1 0 0,0 0 0 0 0,1 1-1 0 0,4-3 1 0 0,-6 4-35 0 0,0 0 0 0 0,0 1 1 0 0,0-1-1 0 0,-1 0 0 0 0,1 0 0 0 0,0 0 1 0 0,0 1-1 0 0,0-1 0 0 0,0 0 1 0 0,0 1-1 0 0,-1-1 0 0 0,1 1 0 0 0,0-1 1 0 0,0 1-1 0 0,-1-1 0 0 0,1 1 1 0 0,0-1-1 0 0,-1 1 0 0 0,1 0 0 0 0,0 0 1 0 0,-1-1-1 0 0,1 2 0 0 0,13 19 535 0 0,-12-16-538 0 0,0-1 0 0 0,1 1-1 0 0,0 0 1 0 0,0-1 0 0 0,0 1 0 0 0,0-1 0 0 0,1 0 0 0 0,4 4-1 0 0,-7-7-15 0 0,0 0 0 0 0,0 0 0 0 0,0-1 1 0 0,1 1-1 0 0,-1 0 0 0 0,1 0 0 0 0,-1-1 0 0 0,0 1 0 0 0,1-1 0 0 0,-1 1 0 0 0,1-1 0 0 0,-1 1 0 0 0,1-1 0 0 0,-1 0 0 0 0,1 0 0 0 0,0 0 0 0 0,-1 0 0 0 0,1 0 0 0 0,-1 0 0 0 0,1 0 0 0 0,-1-1 0 0 0,1 1 0 0 0,-1 0 0 0 0,1-1 0 0 0,-1 1 0 0 0,1-1 1 0 0,-1 0-1 0 0,0 1 0 0 0,1-1 0 0 0,-1 0 0 0 0,3-2 0 0 0,1-1 29 0 0,-1-1 1 0 0,1 1-1 0 0,0-1 1 0 0,-1 0-1 0 0,0-1 1 0 0,0 1-1 0 0,-1-1 1 0 0,0 1-1 0 0,3-8 1 0 0,4-9 98 0 0,7-28 0 0 0,-9 24-89 0 0,65-166-4295 0 0,-67 178 2802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6:09.1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13904 0 0,'0'0'1913'0'0,"12"2"-587"0"0,118 9 2777 0 0,-14 0-3191 0 0,12-7 18 0 0,519-4 1069 0 0,-441-7-1327 0 0,-55 3-53 0 0,348-3 773 0 0,-495 7-1384 0 0,64 4 437 0 0,-58-5-3980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6:48.2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0 2760 0 0,'0'0'40'0'0,"0"1"0"0"0,1-1 0 0 0,-1 0 0 0 0,0 0 0 0 0,0 1 0 0 0,0-1 0 0 0,1 0 0 0 0,-1 0 0 0 0,0 1 0 0 0,0-1 0 0 0,0 0 0 0 0,0 1 1 0 0,0-1-1 0 0,0 0 0 0 0,0 0 0 0 0,0 1 0 0 0,1-1 0 0 0,-1 0 0 0 0,0 1 0 0 0,0-1 0 0 0,0 0 0 0 0,0 1 0 0 0,-1-1 0 0 0,1 0 0 0 0,0 1 0 0 0,0-1 0 0 0,0 0 0 0 0,0 0 0 0 0,0 1 0 0 0,0-1 0 0 0,0 0 0 0 0,-1 1 0 0 0,1-1 1 0 0,0 0-1 0 0,0 1 0 0 0,-1-1 258 0 0,1 1 0 0 0,0-1 0 0 0,0 0 0 0 0,-1 1 0 0 0,1-1 1 0 0,0 1-1 0 0,0-1 0 0 0,0 1 0 0 0,0-1 0 0 0,0 1 1 0 0,0 0-1 0 0,0-1 0 0 0,0 1 0 0 0,0-1 0 0 0,0 1 0 0 0,0-1 1 0 0,0 1-1 0 0,0-1 0 0 0,0 1 0 0 0,0-1 0 0 0,0 1 0 0 0,1 0 1 0 0,5 17 4722 0 0,0-1-3761 0 0,106 181 2345 0 0,-69-126-3360 0 0,-40-67-424 0 0,1 0 0 0 0,-1 1 0 0 0,1-1 0 0 0,9 8-1 0 0,1-2-908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6:48.5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 6 17359 0 0,'-25'-3'768'0'0,"17"0"352"0"0,2 6-1120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6:49.7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114 579 6272 0 0,'0'0'289'0'0,"-4"-13"102"0"0,-8-47 5303 0 0,12 59-5531 0 0,-1-1 0 0 0,0 1 0 0 0,1-1 0 0 0,-1 1 0 0 0,0-1 0 0 0,0 1 0 0 0,0 0 0 0 0,0-1 0 0 0,0 1 1 0 0,0 0-1 0 0,0 0 0 0 0,-1 0 0 0 0,1 0 0 0 0,0 0 0 0 0,-1 0 0 0 0,1 0 0 0 0,0 0 0 0 0,-1 1 0 0 0,1-1 0 0 0,-1 1 0 0 0,1-1 0 0 0,-1 1 0 0 0,-3-1 0 0 0,-5-3 667 0 0,9 4-148 0 0,-9 2 1110 0 0,6-3-1121 0 0,7 0-244 0 0,8-6-173 0 0,-11 7-261 0 0,0 0 1 0 0,0-1-1 0 0,1 1 1 0 0,-1 0-1 0 0,0-1 1 0 0,0 1-1 0 0,0 0 0 0 0,0-1 1 0 0,0 1-1 0 0,0 0 1 0 0,0-1-1 0 0,0 1 1 0 0,0 0-1 0 0,0-1 1 0 0,0 1-1 0 0,0-1 0 0 0,0 1 1 0 0,-1 0-1 0 0,1-1 1 0 0,0 1-1 0 0,0 0 1 0 0,0-1-1 0 0,0 1 0 0 0,0 0 1 0 0,-1 0-1 0 0,1-1 1 0 0,0 1-1 0 0,0 0 1 0 0,-1 0-1 0 0,1-1 1 0 0,0 1-1 0 0,0 0 0 0 0,-1 0 1 0 0,1-1-1 0 0,0 1 1 0 0,-1 0-1 0 0,1 0 1 0 0,0 0-1 0 0,-1 0 0 0 0,1 0 1 0 0,-1-1-1 0 0,-2-1 52 0 0,0-1-1 0 0,0 1 0 0 0,0-1 1 0 0,0 0-1 0 0,0 0 0 0 0,1-1 1 0 0,-1 1-1 0 0,1 0 0 0 0,0-1 1 0 0,0 0-1 0 0,1 1 0 0 0,-1-1 1 0 0,1 0-1 0 0,-1 0 0 0 0,0-6 1 0 0,-1-8 188 0 0,0 0 0 0 0,0-22 0 0 0,1 15-70 0 0,1-2 329 0 0,2-53 0 0 0,0 78-487 0 0,0-1 1 0 0,-1 0-1 0 0,1 1 0 0 0,0-1 0 0 0,1 0 0 0 0,-1 1 0 0 0,0 0 0 0 0,3-4 0 0 0,-3 5-4 0 0,0-1 0 0 0,0 1 0 0 0,0 0-1 0 0,0 0 1 0 0,-1-1 0 0 0,1 1 0 0 0,0 0-1 0 0,-1-1 1 0 0,1 1 0 0 0,-1-1 0 0 0,1 1-1 0 0,-1-1 1 0 0,0 1 0 0 0,1-1 0 0 0,-1 1-1 0 0,0-1 1 0 0,0 1 0 0 0,0-1 0 0 0,0 1-1 0 0,-1-1 1 0 0,1 1 0 0 0,0-1 0 0 0,-1-1-1 0 0,0-1 151 0 0,3 5-48 0 0,8 11-17 0 0,13 19-214 0 0,-21-26 87 0 0,10 19 89 0 0,0 0-1 0 0,2-1 1 0 0,0 0-1 0 0,22 25 0 0 0,-27-42-37 0 0,-3-9-52 0 0,-1-9-115 0 0,-5 11 124 0 0,7-22 88 0 0,-1 0 1 0 0,4-31-1 0 0,0 2-285 0 0,-5 20 273 0 0,1-7 634 0 0,-5 36-606 0 0,0 0 0 0 0,0 1 0 0 0,0-1 1 0 0,0 0-1 0 0,0 0 0 0 0,1 1 0 0 0,0-1 0 0 0,-1 0 0 0 0,1 1 0 0 0,2-3 0 0 0,-4 5-66 0 0,0 0 0 0 0,1 0-1 0 0,-1 0 1 0 0,0 0 0 0 0,0 0 0 0 0,0 0-1 0 0,1 0 1 0 0,-1 0 0 0 0,0 0-1 0 0,0 0 1 0 0,0 0 0 0 0,0-1 0 0 0,1 1-1 0 0,-1 0 1 0 0,0 1 0 0 0,0-1-1 0 0,0 0 1 0 0,1 0 0 0 0,-1 0 0 0 0,0 0-1 0 0,0 0 1 0 0,0 0 0 0 0,1 0-1 0 0,-1 0 1 0 0,0 0 0 0 0,0 0 0 0 0,0 0-1 0 0,0 0 1 0 0,1 1 0 0 0,-1-1 0 0 0,0 0-1 0 0,0 0 1 0 0,0 0 0 0 0,0 0-1 0 0,0 0 1 0 0,0 1 0 0 0,1-1-1 0 0,6 11 60 0 0,4 14 0 0 0,-5-8-37 0 0,3 6-202 0 0,0 0-1 0 0,16 28 1 0 0,-23-47-309 0 0,1 0 0 0 0,-1-1 0 0 0,1 1 0 0 0,0-1 0 0 0,1 0 0 0 0,-1 0 1 0 0,0 0-1 0 0,8 4 0 0 0,34 16-3005 0 0,-23-13 2808 0 0,-14-6 733 0 0,-1 0 1 0 0,1 0-1 0 0,12 10 0 0 0,-17-11 19 0 0,0 0 1 0 0,-1 0-1 0 0,1 1 0 0 0,0-1 1 0 0,-1 0-1 0 0,0 1 0 0 0,0 0 0 0 0,0 0 1 0 0,0-1-1 0 0,2 7 0 0 0,-1 2 286 0 0,-1 0-1 0 0,0 1 0 0 0,-1-1 0 0 0,0 1 1 0 0,-2 23-1 0 0,1-10 1553 0 0,-12-35-610 0 0,9 4-1190 0 0,0 0 1 0 0,1-1-1 0 0,-1 1 0 0 0,1-1 1 0 0,1 1-1 0 0,-3-13 1 0 0,-2-36 17 0 0,6-50-108 0 0,2 40 174 0 0,-2 54-178 0 0,4-73 387 0 0,-3 75-355 0 0,0 1-1 0 0,0-1 1 0 0,1 0 0 0 0,0 0 0 0 0,1 1 0 0 0,0-1 0 0 0,0 1 0 0 0,5-8 0 0 0,-7 14-45 0 0,-1 0 0 0 0,1 0 0 0 0,-1 0 0 0 0,1 0 0 0 0,-1 1 0 0 0,1-1 0 0 0,0 0 0 0 0,-1 0 0 0 0,1 1 0 0 0,0-1 0 0 0,0 0 0 0 0,-1 1 0 0 0,1-1 0 0 0,0 1 0 0 0,0-1 0 0 0,0 1 0 0 0,0 0 0 0 0,0-1 0 0 0,0 1 0 0 0,-1 0 0 0 0,1-1 0 0 0,0 1 0 0 0,0 0 0 0 0,0 0 0 0 0,1 0 0 0 0,0 0-1 0 0,-1 1 0 0 0,0-1 0 0 0,0 1 0 0 0,0 0 0 0 0,0-1 0 0 0,0 1 0 0 0,0 0 0 0 0,0 0 0 0 0,0 0 1 0 0,0-1-1 0 0,0 1 0 0 0,0 0 0 0 0,-1 0 0 0 0,1 0 0 0 0,0 0 0 0 0,-1 1 0 0 0,1-1 0 0 0,0 0 0 0 0,-1 0 0 0 0,1 2 0 0 0,2 5 1 0 0,-1 0-1 0 0,0 1 0 0 0,0-1 1 0 0,0 16-1 0 0,3 12-212 0 0,1 9-653 0 0,-6-26-1930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6:50.0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 1 13824 0 0,'0'0'1061'0'0,"0"1"-526"0"0,-2 6 231 0 0,1 0 1 0 0,0 0 0 0 0,0 0 0 0 0,0 8-1 0 0,-1 13 130 0 0,0-4-591 0 0,1 34 1 0 0,2-30-139 0 0,-1-8-51 0 0,1-1 0 0 0,2 1 0 0 0,0 0 0 0 0,6 21 1 0 0,-6-29-106 0 0,1 0 0 0 0,0-1 1 0 0,1 1-1 0 0,1-1 1 0 0,-1 0-1 0 0,2 0 1 0 0,12 16-1 0 0,-14-22-11 0 0,0 0 0 0 0,0 0 0 0 0,0-1 0 0 0,0 0 0 0 0,1 0 0 0 0,-1 0 0 0 0,1-1 0 0 0,0 0 0 0 0,0 0 0 0 0,0 0 0 0 0,1-1-1 0 0,12 3 1 0 0,-10-3 2 0 0,0-1-1 0 0,0 0 0 0 0,0 0 0 0 0,0-1 0 0 0,0 0 0 0 0,0-1 1 0 0,0 0-1 0 0,0 0 0 0 0,9-3 0 0 0,-11 1 31 0 0,1 1-1 0 0,-1-1 1 0 0,0 0-1 0 0,0-1 1 0 0,-1 1-1 0 0,1-2 1 0 0,-1 1-1 0 0,0-1 1 0 0,0 1 0 0 0,0-2-1 0 0,-1 1 1 0 0,1-1-1 0 0,-1 1 1 0 0,5-9-1 0 0,-9 11 57 0 0,0 1-1 0 0,0 0 1 0 0,0-1-1 0 0,0 1 1 0 0,0 0 0 0 0,0-1-1 0 0,-1 1 1 0 0,1-1-1 0 0,-1 1 1 0 0,0-1-1 0 0,1 0 1 0 0,-1 1-1 0 0,-1-4 1 0 0,1 6-58 0 0,0-1 0 0 0,0 1 0 0 0,0-1 0 0 0,0 1 0 0 0,-1-1 0 0 0,1 1 0 0 0,0 0 0 0 0,0-1 0 0 0,0 1 0 0 0,-1 0 0 0 0,1-1 0 0 0,0 1 0 0 0,-1-1 0 0 0,1 1 0 0 0,0 0 0 0 0,-1 0 0 0 0,1-1 0 0 0,0 1 0 0 0,-1 0 0 0 0,1 0 0 0 0,0-1 0 0 0,-1 1 1 0 0,1 0-1 0 0,-1 0 0 0 0,1 0 0 0 0,-1-1 0 0 0,0 1 11 0 0,0 0 0 0 0,-1 1 0 0 0,1-1 0 0 0,0 0 0 0 0,0 0 0 0 0,-1 0 1 0 0,1 1-1 0 0,0-1 0 0 0,0 1 0 0 0,0-1 0 0 0,0 1 0 0 0,0-1 0 0 0,0 1 0 0 0,-2 0 1 0 0,-1 3 54 0 0,0 0 1 0 0,0 0 0 0 0,0 0 0 0 0,0 0-1 0 0,0 1 1 0 0,1-1 0 0 0,0 1 0 0 0,0 0-1 0 0,0 0 1 0 0,1 0 0 0 0,-1 0 0 0 0,-2 10-1 0 0,0-2 25 0 0,3-9-93 0 0,1 1 0 0 0,0 0 0 0 0,0 0-1 0 0,0 0 1 0 0,0 10 0 0 0,1-13-26 0 0,0 0 0 0 0,0 0-1 0 0,0 0 1 0 0,0 1 0 0 0,0-1 0 0 0,0 0 0 0 0,1 0 0 0 0,-1 0-1 0 0,1 0 1 0 0,0 0 0 0 0,0 0 0 0 0,-1 0 0 0 0,1 0 0 0 0,1 0-1 0 0,1 4 1 0 0,-2-6-6 0 0,0 1-1 0 0,0 0 1 0 0,0-1 0 0 0,1 1-1 0 0,-1-1 1 0 0,0 0 0 0 0,0 1-1 0 0,0-1 1 0 0,1 0 0 0 0,-1 1-1 0 0,0-1 1 0 0,0 0 0 0 0,0 0-1 0 0,1 0 1 0 0,-1 0 0 0 0,0 0-1 0 0,2-1 1 0 0,23-6-648 0 0,-19 5 36 0 0,10-3-699 0 0,-3-2-56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6:50.5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11 491 9672 0 0,'0'0'2241'0'0,"-5"-13"1832"0"0,3-3-2868 0 0,0 0 0 0 0,1 0-1 0 0,1-24 1 0 0,0 23-692 0 0,1-9 242 0 0,1 0 0 0 0,9-44 0 0 0,-9 65-755 0 0,-1 5 0 0 0,-1-1 0 0 0,0 1 0 0 0,0 0 0 0 0,1 0 0 0 0,-1 0 0 0 0,0 0 0 0 0,1-1-1 0 0,-1 1 1 0 0,0 0 0 0 0,0 0 0 0 0,1 0 0 0 0,-1 0 0 0 0,0 0 0 0 0,1 0 0 0 0,-1 0 0 0 0,0 0-1 0 0,1 0 1 0 0,-1 0 0 0 0,0 0 0 0 0,0 0 0 0 0,1 0 0 0 0,-1 0 0 0 0,0 0 0 0 0,1 0 0 0 0,-1 0-1 0 0,0 1 1 0 0,1-1 0 0 0,-1 0 0 0 0,0 0 0 0 0,0 0 0 0 0,1 0 0 0 0,-1 1 0 0 0,0-1 0 0 0,0 0-1 0 0,1 0 1 0 0,-1 0 0 0 0,0 1 0 0 0,0-1 0 0 0,0 0 0 0 0,0 0 0 0 0,1 1 0 0 0,-1-1 0 0 0,8 11 21 0 0,-8-11-19 0 0,13 23 257 0 0,-10-17-263 0 0,-1-2 0 0 0,0 1 0 0 0,1 0 1 0 0,0 0-1 0 0,0-1 0 0 0,1 0 0 0 0,-1 0 0 0 0,1 0 1 0 0,0 0-1 0 0,0 0 0 0 0,8 5 0 0 0,-11-8 8 0 0,0-1 0 0 0,0 1 0 0 0,1-1 0 0 0,-1 1 0 0 0,0-1 0 0 0,0 0 0 0 0,1 1 0 0 0,-1-1 0 0 0,0 0 0 0 0,1 0 0 0 0,-1 0 0 0 0,0 0 0 0 0,0 0 0 0 0,1 0 0 0 0,-1-1 0 0 0,0 1 0 0 0,1 0 0 0 0,-1-1 0 0 0,0 1 0 0 0,0 0 0 0 0,0-1 0 0 0,1 0 0 0 0,-1 1 0 0 0,0-1 0 0 0,1-1 0 0 0,2-1-7 0 0,0-1 1 0 0,0 0-1 0 0,0 0 1 0 0,5-8-1 0 0,6-7 8 0 0,-3 7 8 0 0,0-1 0 0 0,-2 0 0 0 0,1 0-1 0 0,-2-1 1 0 0,0 0 0 0 0,0-1 0 0 0,-1 0 0 0 0,-1-1-1 0 0,5-17 1 0 0,-9 23 18 0 0,0 0-1 0 0,-1-1 0 0 0,0 1 1 0 0,-1-17-1 0 0,0 23-2 0 0,-1 1 0 0 0,0-1 1 0 0,-1 0-1 0 0,1 1 0 0 0,-1-1 0 0 0,1 1 1 0 0,-1 0-1 0 0,0-1 0 0 0,0 1 0 0 0,-1-1 1 0 0,1 1-1 0 0,-1 0 0 0 0,1 0 0 0 0,-1 0 1 0 0,0 0-1 0 0,-4-5 0 0 0,5 8-18 0 0,0 0 0 0 0,-1-1 0 0 0,1 1 0 0 0,0 0 0 0 0,0-1 1 0 0,0 1-1 0 0,0 0 0 0 0,0 0 0 0 0,-1 0 0 0 0,1 0 0 0 0,0 0 0 0 0,0 0 0 0 0,0 0 0 0 0,0 0 0 0 0,-1 1 0 0 0,1-1 0 0 0,0 0 0 0 0,0 1 0 0 0,0-1 0 0 0,0 1 0 0 0,0-1 0 0 0,0 1 0 0 0,0-1 0 0 0,0 1 0 0 0,-1 1 0 0 0,-25 18 68 0 0,25-17-75 0 0,0-1-1 0 0,0 1 1 0 0,0 0 0 0 0,0 0 0 0 0,1-1-1 0 0,-1 1 1 0 0,1 0 0 0 0,0 1 0 0 0,0-1-1 0 0,0 0 1 0 0,0 0 0 0 0,0 0 0 0 0,1 1-1 0 0,-1-1 1 0 0,1 0 0 0 0,0 7 0 0 0,1-5-35 0 0,-1 0-1 0 0,1 1 1 0 0,0-1 0 0 0,0 0 0 0 0,1 0 0 0 0,-1 0 0 0 0,1 0 0 0 0,0 0-1 0 0,5 9 1 0 0,-4-11-157 0 0,-1 0 0 0 0,1 1-1 0 0,0-1 1 0 0,-1 0 0 0 0,1 0 0 0 0,1-1-1 0 0,-1 1 1 0 0,0 0 0 0 0,1-1 0 0 0,5 3-1 0 0,-5-3-1078 0 0,1 0-1 0 0,-1 0 1 0 0,1-1-1 0 0,0 1 1 0 0,5 0-1 0 0,7 0-5237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6:50.9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34 667 14480 0 0,'0'0'1313'0'0,"-17"-9"1187"0"0,16 8-2319 0 0,-1 1 0 0 0,1-1 0 0 0,0 0 0 0 0,0 0 0 0 0,0 0 0 0 0,0-1 0 0 0,0 1 0 0 0,0 0 0 0 0,0 0 0 0 0,0 0 0 0 0,1-1 0 0 0,-1 1 0 0 0,0 0 0 0 0,1-1 0 0 0,-1 1 0 0 0,1 0 0 0 0,0-1 0 0 0,-1 1 0 0 0,1-3 0 0 0,0 1-414 0 0,0 0-1 0 0,0 0 0 0 0,0-1 1 0 0,0 1-1 0 0,1 0 1 0 0,0 0-1 0 0,-1 0 1 0 0,3-3-1 0 0,-1-6-1682 0 0</inkml:trace>
  <inkml:trace contextRef="#ctx0" brushRef="#br0" timeOffset="1">102 63 4144 0 0,'1'-2'101'0'0,"-1"-1"1"0"0,1 0-1 0 0,-1 1 1 0 0,0-1-1 0 0,1 1 0 0 0,-1-1 1 0 0,0 1-1 0 0,-1-1 1 0 0,1 0-1 0 0,0 1 0 0 0,-1-1 1 0 0,0 1-1 0 0,1-1 1 0 0,-1 1-1 0 0,0-1 0 0 0,0 1 1 0 0,-2-4-1 0 0,1 4 1035 0 0,1 1-1 0 0,0-1 0 0 0,-1 0 1 0 0,-12-5 11287 0 0,14 7-12262 0 0,-3 9 1966 0 0,2 10-1356 0 0,3 0-389 0 0,0 0 0 0 0,2 0 1 0 0,0-1-1 0 0,1 1 1 0 0,11 25-1 0 0,37 73 122 0 0,-23-54-353 0 0,92 179 13 0 0,-112-223-947 0 0,22 29 1 0 0,-10-23-7500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6:31:01.6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39 88 3224 0 0,'0'0'143'0'0,"-14"11"6852"0"0,13-11-6597 0 0,0 1-1 0 0,0-1 0 0 0,0 1 0 0 0,0-1 0 0 0,0 1 1 0 0,0-1-1 0 0,0 0 0 0 0,0 0 0 0 0,0 1 0 0 0,0-1 0 0 0,0 0 1 0 0,0 0-1 0 0,0 0 0 0 0,0 0 0 0 0,-1 0 0 0 0,1 0 1 0 0,0 0-1 0 0,0 0 0 0 0,0-1 0 0 0,-1 1 0 0 0,1-1 197 0 0,3-4 1038 0 0,-2 4-1462 0 0,0 0 1 0 0,0 0 0 0 0,0-1-1 0 0,0 1 1 0 0,1 0 0 0 0,-1 0-1 0 0,0 0 1 0 0,1 0 0 0 0,-1 0-1 0 0,1 0 1 0 0,0 0 0 0 0,-1 0-1 0 0,1 0 1 0 0,1-1 0 0 0,2-2-157 0 0,-1 3 147 0 0,-1 0-1 0 0,1 0 1 0 0,-1 0-1 0 0,1 0 0 0 0,-1 0 1 0 0,1 1-1 0 0,-1-1 1 0 0,1 1-1 0 0,0 0 1 0 0,-1 0-1 0 0,6 0 0 0 0,-1 0-26 0 0,21 3 285 0 0,-10-4-472 0 0,-1 0 0 0 0,0-2 1 0 0,32-7-1 0 0,-36 7 295 0 0,0 1 1 0 0,25-1 0 0 0,-1 0-150 0 0,142-4 54 0 0,-153 7-94 0 0,66-3 254 0 0,-16-9-6 0 0,8-1 40 0 0,-46 9-235 0 0,-21 1-48 0 0,24 0 1 0 0,114 3 129 0 0,-71 5-177 0 0,26 1 42 0 0,-102-6-47 0 0,0 1 0 0 0,-1 0 0 0 0,12 3 0 0 0,12 2 23 0 0,17 4-19 0 0,-34-7 23 0 0,25 4-1 0 0,100 11 108 0 0,-9-3 108 0 0,-7-9 5 0 0,-32-3-110 0 0,178 20 252 0 0,-256-23-357 0 0,0 0 1 0 0,0 0 0 0 0,13-3-1 0 0,6 0 34 0 0,159-1 64 0 0,-150 4-125 0 0,11 2 10 0 0,-26-1 1 0 0,30-1-1 0 0,105-3-178 0 0,-100 3 478 0 0,16 5-194 0 0,-47-3-106 0 0,32 2 43 0 0,64-4 0 0 0,-43-1-17 0 0,-44 1-19 0 0,47 1 99 0 0,1 1 165 0 0,94-12-1 0 0,-73 5-338 0 0,-24 2-219 0 0,12 2 280 0 0,-59 1 138 0 0,44-4-1 0 0,26-3 263 0 0,-7 6-550 0 0,-64 2 256 0 0,63-7 0 0 0,18-6-3 0 0,-33 2 8 0 0,-67 8-124 0 0,1 0 0 0 0,31 1 0 0 0,-26 1-24 0 0,-22 0-461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6:51.25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5 291 19263 0 0,'-5'0'2112'0'0,"17"-3"-2112"0"0,-1-2 0 0 0,3 2 0 0 0,2-4-368 0 0,-1 0-96 0 0,1-1-16 0 0,1-2-8 0 0</inkml:trace>
  <inkml:trace contextRef="#ctx0" brushRef="#br0" timeOffset="1">400 0 16128 0 0,'-3'5'496'0'0,"0"0"1"0"0,1-1 0 0 0,0 1 0 0 0,0 0 0 0 0,0 0 0 0 0,0 0 0 0 0,1 0 0 0 0,0 1 0 0 0,0-1 0 0 0,0 0 0 0 0,1 1-1 0 0,-1-1 1 0 0,1 0 0 0 0,1 1 0 0 0,-1-1 0 0 0,1 0 0 0 0,0 1 0 0 0,0-1 0 0 0,0 0 0 0 0,1 0 0 0 0,0 0-1 0 0,0 0 1 0 0,0 0 0 0 0,1 0 0 0 0,5 7 0 0 0,-3-3-452 0 0,-1-1 0 0 0,1 1 0 0 0,-2 0-1 0 0,1 1 1 0 0,-1-1 0 0 0,-1 1 0 0 0,1-1 0 0 0,-2 1-1 0 0,2 15 1 0 0,-3-23-292 0 0,0 1 1 0 0,-1 0-1 0 0,1-1 0 0 0,-1 1 0 0 0,1 0 0 0 0,-1-1 1 0 0,0 1-1 0 0,0-1 0 0 0,0 1 0 0 0,0-1 0 0 0,-1 0 1 0 0,1 1-1 0 0,-1-1 0 0 0,1 0 0 0 0,-1 0 1 0 0,0 0-1 0 0,0 0 0 0 0,1 0 0 0 0,-2 0 0 0 0,-1 1 1 0 0,0 0-294 0 0,2-1-1282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9:01.9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86 4608 0 0,'0'2'10542'0'0,"14"-4"-9652"0"0,60-1 2023 0 0,45 12-1106 0 0,1 0-472 0 0,-40-11-324 0 0,99-16 0 0 0,-90 12-920 0 0,2 0 8 0 0,-27-5-47 0 0,118-11 74 0 0,-107 17-23 0 0,124-2 322 0 0,21 3-71 0 0,-47-5 363 0 0,41 0-199 0 0,-34 13-425 0 0,-114-7-564 0 0,-40 1 92 0 0,0 1 1 0 0,39 4 0 0 0,74 7 2361 0 0,-84-8-2021 0 0,74-3 140 0 0,-7 0-23 0 0,-88 2-70 0 0,205 1 182 0 0,-182-5-82 0 0,61 6 1 0 0,-80 0-64 0 0,59 2 70 0 0,-56-6-90 0 0,137 4 337 0 0,-118 0-228 0 0,59 12 0 0 0,63 3-6 0 0,-100-12-65 0 0,124 5 607 0 0,24-16-319 0 0,-138 3-212 0 0,39 0 28 0 0,43 4-7 0 0,91 5 205 0 0,-101-1-25 0 0,-31-6-81 0 0,-44-2-144 0 0,-49 2-49 0 0,-2 1 6 0 0,0-2 0 0 0,44-6-1 0 0,-4-4 30 0 0,-36 6-16 0 0,43-12 1 0 0,89-18-2099 0 0,-171 34 1970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9:03.36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 11 10680 0 0,'0'0'970'0'0,"-20"-3"1137"0"0,19 3-2020 0 0,0-1 0 0 0,1 1 1 0 0,-1-1-1 0 0,0 1 0 0 0,0-1 0 0 0,0 1 1 0 0,0 0-1 0 0,0 0 0 0 0,0-1 1 0 0,0 1-1 0 0,0 0 0 0 0,-2 0 0 0 0,-3-1 831 0 0,-7-1 6809 0 0,18 4-5336 0 0,26 8-2028 0 0,0-2 1 0 0,56 9-1 0 0,66-3-197 0 0,0-1 130 0 0,69 9-383 0 0,-188-19-3 0 0,480 5 1211 0 0,-353-12-1017 0 0,120-4 101 0 0,1 9 5 0 0,-109 3-198 0 0,-101-4 60 0 0,239 5 1157 0 0,-180-5-1234 0 0,-11 0 226 0 0,8 12-157 0 0,10-4 12 0 0,-53-2 241 0 0,38 0 37 0 0,38-10-538 0 0,-144 3 232 0 0,-7 0 42 0 0,-1 1-1 0 0,14-4 1 0 0,-20 3-80 0 0,12 0-19 0 0,-22-2-735 0 0,-1-1 0 0 0,-10-7-1 0 0,-18-13-4591 0 0,19 13 3384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5.7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1 104 1840 0 0,'0'0'4240'0'0,"0"-9"-2426"0"0,2-22 5337 0 0,1 18-4325 0 0,-3 7-2100 0 0,0 4-407 0 0,0 0 1 0 0,0 0-1 0 0,0 0 0 0 0,0 0 1 0 0,1 0-1 0 0,-1 0 1 0 0,0 0-1 0 0,2-3 0 0 0,-1 1-248 0 0,5-10 1882 0 0,-4 9 1206 0 0,-1 7-3071 0 0,4 16-10 0 0,-1 1 0 0 0,-1 0 0 0 0,1 25 0 0 0,-3 60 137 0 0,-1-60-127 0 0,-8 64 89 0 0,2-35-88 0 0,2 19-89 0 0,1-41 12 0 0,3-50 25 0 0,4-4-3095 0 0,-3 2 2703 0 0,0-1 0 0 0,0 1 1 0 0,1 0-1 0 0,-1-1 0 0 0,-1 1 0 0 0,1-1 1 0 0,0 1-1 0 0,0-1 0 0 0,0-1 1 0 0,0 2 229 0 0,1-7-1298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6.5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34 1840 0 0,'0'0'24007'0'0,"18"4"-23471"0"0,8-4-120 0 0,-14 1-293 0 0,1-1-1 0 0,-1 0 1 0 0,0-1 0 0 0,22-5-1 0 0,-24 4-69 0 0,0 1-1 0 0,17-2 0 0 0,-17 3-27 0 0,1-1-1 0 0,12-2 0 0 0,-3-1 26 0 0,-10 3-58 0 0,-1-1 0 0 0,0 0 0 0 0,14-5 0 0 0,-22 7-161 0 0,6-2-268 0 0,1-1-6135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7.4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1 3968 0 0,'0'0'14926'0'0,"-1"3"-13844"0"0,-1-1-1 0 0,1 1 1 0 0,0 0-1 0 0,0 1 1 0 0,0 2-1 0 0,8-4-925 0 0,0 0 0 0 0,0 0 0 0 0,1 0 0 0 0,-1-1 0 0 0,1 0-1 0 0,-1-1 1 0 0,1 0 0 0 0,-1 0 0 0 0,14-2 0 0 0,44-4 264 0 0,-55 5-399 0 0,-1 1-1 0 0,1 0 1 0 0,0 0 0 0 0,-1 1 0 0 0,1 0-1 0 0,10 4 1 0 0,12 0-25 0 0,1 0 68 0 0,-16 1-7500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8.4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2304 0 0,'0'0'20615'0'0,"10"12"-20100"0"0,-8-9-407 0 0,0-1 0 0 0,1 0 1 0 0,0 0-1 0 0,-1 0 0 0 0,1 0 0 0 0,0-1 1 0 0,0 1-1 0 0,0-1 0 0 0,0 1 0 0 0,0-1 0 0 0,0 0 1 0 0,6 1-1 0 0,-1 0 2 0 0,-2-1 41 0 0,0 0 1 0 0,0-1-1 0 0,0 0 0 0 0,9 0 0 0 0,16 0 413 0 0,-13 2-137 0 0,30-3 1 0 0,-16 1 4 0 0,6 3-143 0 0,-9-5-91 0 0,-23 1-140 0 0,1 0 1 0 0,0 1 0 0 0,0 0-1 0 0,-1 0 1 0 0,1 0 0 0 0,0 1-1 0 0,-1 0 1 0 0,1 1-1 0 0,10 2 1 0 0,4 2 152 0 0,16 12 229 0 0,-35-18-371 0 0,2 0-4 0 0,-2 1 8 0 0,1-2-55 0 0,1-1 22 0 0,-4 2-101 0 0,3-11-2772 0 0,-5 7 1322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9.3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11 6448 0 0,'0'0'7200'0'0,"-3"22"-1649"0"0,-1 1 1969 0 0,4-23-7481 0 0,0-1 0 0 0,0 1 0 0 0,0-1 0 0 0,0 1-1 0 0,0 0 1 0 0,0-1 0 0 0,0 1 0 0 0,0-1 0 0 0,0 1 0 0 0,0 0-1 0 0,0-1 1 0 0,0 1 0 0 0,0-1 0 0 0,0 1 0 0 0,0-1 0 0 0,1 1-1 0 0,-1 0 1 0 0,0-1 0 0 0,0 1 0 0 0,0 0 0 0 0,1-1 0 0 0,-1 0-1 0 0,13-23 330 0 0,-12 22-362 0 0,7-17-12 0 0,-8 18-55 0 0,-4 1-2513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9.8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6 2304 0 0,'0'-5'17815'0'0,"-3"11"-16855"0"0,0 0-866 0 0,-1 1-1 0 0,2 0 0 0 0,-4 9 1 0 0,3-10 1807 0 0,4-7-1752 0 0,4-4-559 0 0,-1 4 1332 0 0,6-1-7886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27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178 84 2304 0 0,'0'0'101'0'0,"25"0"4230"0"0,-21-1-3808 0 0,-1 1 0 0 0,1-1 1 0 0,0 0-1 0 0,0 0 0 0 0,5-3 1 0 0,-8 4-168 0 0,23-8 2681 0 0,-10 6-2106 0 0,-12 2-813 0 0,0 0 0 0 0,0 0 1 0 0,-1-1-1 0 0,1 1 0 0 0,0 0 1 0 0,0-1-1 0 0,0 1 0 0 0,-1-1 0 0 0,1 0 1 0 0,0 1-1 0 0,-1-1 0 0 0,1 0 0 0 0,1-1 1 0 0,-3 2 113 0 0,1-1-133 0 0,0 1 0 0 0,-1 0 0 0 0,1 0 0 0 0,0 0 0 0 0,0-1 0 0 0,-1 1 0 0 0,1 0 0 0 0,0-1 0 0 0,-1 1 0 0 0,1-1 0 0 0,0 1 0 0 0,-1-1 0 0 0,1 1 0 0 0,-1-1 0 0 0,1 1 0 0 0,-1-1 0 0 0,1 1 0 0 0,-1-1 0 0 0,1 0 0 0 0,-1 1 0 0 0,0-1 0 0 0,1 0 1 0 0,-1 0-1 0 0,0 1 0 0 0,1-1 0 0 0,-1-1 0 0 0,0 1-35 0 0,0 1 1 0 0,1-1 0 0 0,-1 0 0 0 0,1 0-1 0 0,-1 0 1 0 0,0 1 0 0 0,1-1 0 0 0,-1 0-1 0 0,1 1 1 0 0,0-1 0 0 0,-1 0 0 0 0,1 1-1 0 0,-1-1 1 0 0,2 0 0 0 0,-2-1 337 0 0,0 0 0 0 0,-1 0 0 0 0,0 0 0 0 0,1 0 0 0 0,-1 0 0 0 0,0 0 0 0 0,0 1 0 0 0,-1-3 0 0 0,2 4-443 0 0,-10-8 434 0 0,5 7-310 0 0,0-1 0 0 0,-1 1-1 0 0,1 1 1 0 0,0-1 0 0 0,-1 1-1 0 0,1 0 1 0 0,-1 0 0 0 0,1 1-1 0 0,0 0 1 0 0,-1 0 0 0 0,1 0-1 0 0,-10 3 1 0 0,-2 4 38 0 0,-27 14-1 0 0,7-2-108 0 0,32-18 20 0 0,1 1 0 0 0,-1 1 1 0 0,1-1-1 0 0,0 1 0 0 0,-7 7 0 0 0,-3 3 282 0 0,2 4-627 0 0,11-17 310 0 0,1-1 0 0 0,0 1 0 0 0,-1-1 0 0 0,1 1 0 0 0,0-1 0 0 0,0 1 0 0 0,-1-1 1 0 0,1 1-1 0 0,0-1 0 0 0,0 1 0 0 0,0-1 0 0 0,0 1 0 0 0,0 0 0 0 0,0-1 0 0 0,0 1 0 0 0,0-1 1 0 0,0 1-1 0 0,0-1 0 0 0,0 1 0 0 0,0-1 0 0 0,0 1 0 0 0,1 0 0 0 0,-1-1 0 0 0,0 1 1 0 0,1 0-1 0 0,0 2 2 0 0,-1-2 52 0 0,0-1-47 0 0,0 1 0 0 0,0-1 0 0 0,0 0-1 0 0,0 1 1 0 0,1-1 0 0 0,-1 1 0 0 0,0-1 0 0 0,0 0 0 0 0,0 1-1 0 0,1-1 1 0 0,-1 0 0 0 0,0 1 0 0 0,0-1 0 0 0,1 0-1 0 0,-1 0 1 0 0,0 1 0 0 0,1-1 0 0 0,-1 0 0 0 0,0 0-1 0 0,1 1 1 0 0,-1-1 0 0 0,1 0 0 0 0,-1 0 0 0 0,0 0 0 0 0,1 0-1 0 0,0 1 1 0 0,6 3 255 0 0,1 2-211 0 0,1-2-1 0 0,1 1 1 0 0,-1-1 0 0 0,1-1 0 0 0,17 5 0 0 0,-18-6 192 0 0,0 1 0 0 0,0 0 1 0 0,0 0-1 0 0,0 1 0 0 0,-1 0 1 0 0,14 9-1 0 0,-19-11-243 0 0,0 1 0 0 0,0 0 0 0 0,0 0 0 0 0,0 0-1 0 0,0 0 1 0 0,-1 1 0 0 0,1-1 0 0 0,-1 1 0 0 0,0 0 0 0 0,0 0 0 0 0,0-1-1 0 0,-1 1 1 0 0,3 8 0 0 0,0 2 91 0 0,0 4-48 0 0,-3-12-40 0 0,-1-1 0 0 0,-1 1 0 0 0,1-1 0 0 0,-1 1 0 0 0,0-1 0 0 0,0 0 0 0 0,0 1 0 0 0,-1-1 0 0 0,0 0 0 0 0,0 0 0 0 0,-5 9 0 0 0,4-8 0 0 0,-1 1 0 0 0,0-1 0 0 0,0 0 0 0 0,-1 0 0 0 0,0 0 0 0 0,0 0 0 0 0,0-1 0 0 0,0 0 0 0 0,-1 0 0 0 0,0 0 0 0 0,0-1 0 0 0,0 0 0 0 0,-8 3 0 0 0,5-3-2 0 0,-1 0 1 0 0,1-1-1 0 0,-12 3 0 0 0,17-6 5 0 0,0 1 1 0 0,-1-1-1 0 0,1 0 0 0 0,0 0 0 0 0,0 0 0 0 0,0-1 0 0 0,-1 1 1 0 0,1-1-1 0 0,0 0 0 0 0,-5-2 0 0 0,-4-3 61 0 0,0 0 0 0 0,1 0-1 0 0,-16-11 1 0 0,27 16-91 0 0,0 0-169 0 0,0 1 1 0 0,1-1-1 0 0,-1 0 0 0 0,0 0 1 0 0,0 0-1 0 0,1 0 0 0 0,-1 0 1 0 0,0 0-1 0 0,1 0 0 0 0,-1 0 1 0 0,1 0-1 0 0,-1-2 0 0 0,0 0-2000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6:31:03.7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116 0 3224 0 0,'0'0'143'0'0,"-1"1"-3"0"0,-21 8 3605 0 0,16-6-1847 0 0,-1 0-1 0 0,1-1 1 0 0,-12 3-1 0 0,-17 9 4415 0 0,34-13-6059 0 0,-1-1-1 0 0,1 0 1 0 0,0 1 0 0 0,0-1 0 0 0,0 1-1 0 0,0-1 1 0 0,0 1 0 0 0,0-1-1 0 0,0 1 1 0 0,1 0 0 0 0,-1 0-1 0 0,0-1 1 0 0,0 1 0 0 0,0 0-1 0 0,1 0 1 0 0,-1 0 0 0 0,0 0 0 0 0,0 2-1 0 0,-1 0 1752 0 0,7-1-1813 0 0,0 0-1 0 0,1-1 1 0 0,0 0-1 0 0,-1-1 1 0 0,1 1-1 0 0,-1-1 1 0 0,1 0-1 0 0,0-1 1 0 0,9-1-1 0 0,13 1 305 0 0,-18 1-466 0 0,1-1 0 0 0,-1 1-1 0 0,1-2 1 0 0,14-3 0 0 0,-12 3-10 0 0,0 0-1 0 0,0 0 1 0 0,17 1 0 0 0,-15 1 2 0 0,-1-1 0 0 0,23-3 1 0 0,-11-1 66 0 0,0 2 0 0 0,35-1 0 0 0,6 1-32 0 0,-55 2-41 0 0,-1 1 0 0 0,16 2 1 0 0,-6 0-9 0 0,81 8 161 0 0,32 1 101 0 0,-19-2-94 0 0,-1 0-19 0 0,-51-4-63 0 0,0 0 17 0 0,-9-2-21 0 0,-35-2-52 0 0,1 0 1 0 0,38-4-1 0 0,23-4 100 0 0,105 2 0 0 0,-173 5-130 0 0,77-3 57 0 0,63 3 160 0 0,-10 6-293 0 0,23-15 101 0 0,-96 4-8 0 0,74 3 0 0 0,-70 6-24 0 0,90-7 0 0 0,-120-1 0 0 0,0 2 0 0 0,51 5 0 0 0,24 0 0 0 0,-66-4 0 0 0,-23 7 0 0 0,-25-5-13 0 0,-4 0-57 0 0,-3-2-484 0 0,0 1 189 0 0,1 0 0 0 0,-1-1 0 0 0,0 1 0 0 0,1-1 0 0 0,-1 0 0 0 0,1 0 0 0 0,-1 1 0 0 0,1-1 1 0 0,-3-2-1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28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79 6992 0 0,'0'0'2192'0'0,"5"-14"1288"0"0,-8 8-2550 0 0,3 5-732 0 0,0 0 1 0 0,-1 0-1 0 0,1 0 0 0 0,-1-1 1 0 0,1 1-1 0 0,-1 0 0 0 0,1 0 1 0 0,-1 0-1 0 0,0 0 1 0 0,1 0-1 0 0,-1 0 0 0 0,0 0 1 0 0,0 0-1 0 0,0 0 0 0 0,0 0 1 0 0,0 1-1 0 0,0-1 0 0 0,0 0 1 0 0,0 1-1 0 0,-1-2 0 0 0,0 2 221 0 0,-18-9 762 0 0,17 8-1048 0 0,0 0-1 0 0,0 1 0 0 0,0-1 1 0 0,0 1-1 0 0,0 0 0 0 0,-1 0 0 0 0,1 0 1 0 0,0 0-1 0 0,0 1 0 0 0,0-1 1 0 0,0 1-1 0 0,0 0 0 0 0,0 0 1 0 0,0 0-1 0 0,0 0 0 0 0,1 0 0 0 0,-6 3 1 0 0,-4 1 430 0 0,11-5-521 0 0,0 0 0 0 0,0 0 0 0 0,-1 1 0 0 0,1-1 0 0 0,0 0-1 0 0,0 1 1 0 0,0-1 0 0 0,0 1 0 0 0,0 0 0 0 0,0-1 0 0 0,-2 2 0 0 0,-20 14 177 0 0,22-15-213 0 0,0 0 0 0 0,0 0-1 0 0,0 0 1 0 0,0 0 0 0 0,0 0 0 0 0,0 0-1 0 0,0 0 1 0 0,0 0 0 0 0,0 1 0 0 0,0 0-1 0 0,-2 2 9 0 0,1-2-8 0 0,0 0 0 0 0,1 1 1 0 0,-1-1-1 0 0,0 0 0 0 0,1 0 0 0 0,-3 6 0 0 0,-1 1 15 0 0,4-7-21 0 0,0 0 0 0 0,0 0 0 0 0,0-1 0 0 0,0 1 0 0 0,0 0 0 0 0,1 0 0 0 0,-2 4 0 0 0,2-4 0 0 0,-1 0 0 0 0,1 0 0 0 0,-1 0 0 0 0,0 0 0 0 0,0 0 0 0 0,1-1 0 0 0,-3 4 0 0 0,2-4 0 0 0,0 0 0 0 0,0 0 0 0 0,1 0 0 0 0,-1 0 0 0 0,0 0 0 0 0,0 0 0 0 0,1 0 0 0 0,-1 0 0 0 0,1 0 0 0 0,-1 0 0 0 0,1 1 0 0 0,-1-1 0 0 0,1 0 0 0 0,0 0 0 0 0,0 1 0 0 0,0-1 0 0 0,-1 0 0 0 0,1 1 0 0 0,0-1 0 0 0,1 0 0 0 0,-1 1 0 0 0,0 1 0 0 0,-1 23 0 0 0,1-23 0 0 0,-1 0 0 0 0,1 0 0 0 0,0-1 0 0 0,0 1 0 0 0,0 0 0 0 0,0 0 0 0 0,0 0 0 0 0,1 0 0 0 0,-1 0 0 0 0,2 5 0 0 0,7 17 0 0 0,-8-20-1 0 0,1 1-1 0 0,0 0 1 0 0,0 0-1 0 0,1-1 1 0 0,0 1-1 0 0,6 9 1 0 0,-6-12-5 0 0,1 2-1 0 0,0 0 0 0 0,0 0 0 0 0,0-1 1 0 0,1 0-1 0 0,0 0 0 0 0,6 4 0 0 0,-7-5 41 0 0,0-1-1 0 0,0 1 0 0 0,1-1 1 0 0,0 0-1 0 0,-1-1 0 0 0,1 1 1 0 0,0-1-1 0 0,-1 0 0 0 0,1 0 1 0 0,0-1-1 0 0,9 1 0 0 0,-9-1 43 0 0,0-1 0 0 0,1 1-1 0 0,-1-1 1 0 0,0 0 0 0 0,0 0 0 0 0,0-1-1 0 0,0 0 1 0 0,0 1 0 0 0,0-2-1 0 0,0 1 1 0 0,5-4 0 0 0,-3 1 71 0 0,0 0-1 0 0,-1 0 1 0 0,0-1 0 0 0,0 0 0 0 0,0 0-1 0 0,6-10 1 0 0,-4 6 58 0 0,-2 0 0 0 0,1-1 0 0 0,-1 0 0 0 0,-1-1 0 0 0,7-17 1 0 0,-10 21-134 0 0,0 0 1 0 0,0 0 0 0 0,-1 0-1 0 0,0 0 1 0 0,0 0 0 0 0,-1 0-1 0 0,0 0 1 0 0,0 0 0 0 0,-3-15-1 0 0,2 20-58 0 0,0 0 0 0 0,0-1-1 0 0,-1 1 1 0 0,1 0-1 0 0,0 0 1 0 0,-1 0-1 0 0,0 0 1 0 0,0 0-1 0 0,0 0 1 0 0,0 0-1 0 0,0 0 1 0 0,-1 1-1 0 0,1 0 1 0 0,-5-4-1 0 0,2 3-7 0 0,0-1 1 0 0,0 1-1 0 0,-1 0 0 0 0,1 1 0 0 0,-1-1 0 0 0,0 1 0 0 0,-8-2 0 0 0,9 3-354 0 0,-1-1-1 0 0,1 0 0 0 0,0 0 0 0 0,0-1 0 0 0,0 0 0 0 0,0 0 1 0 0,0 0-1 0 0,0 0 0 0 0,1-1 0 0 0,-7-7 0 0 0,5 4-963 0 0,6-1-36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0.1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7 295 5184 0 0,'-6'14'12719'0'0,"6"-15"-12520"0"0,1 1-1 0 0,0 0 1 0 0,-1-1-1 0 0,1 1 1 0 0,-1 0-1 0 0,1-1 0 0 0,0 1 1 0 0,-1-1-1 0 0,1 1 1 0 0,-1-1-1 0 0,1 1 0 0 0,-1-1 1 0 0,0 1-1 0 0,1-1 1 0 0,-1 0-1 0 0,1 1 1 0 0,-1-1-1 0 0,0 0 0 0 0,1 0 1 0 0,7-18-112 0 0,-1-13 729 0 0,15-43 0 0 0,19-21 632 0 0,-35 84-1264 0 0,9-15 352 0 0,-13 23-464 0 0,1 1-1 0 0,-3 3-69 0 0,1 0 0 0 0,-1 0 0 0 0,0 0 0 0 0,1 0 0 0 0,-1 0 0 0 0,0 0 0 0 0,0 0 0 0 0,1 0 0 0 0,-1 0 0 0 0,0 0 0 0 0,1 0 0 0 0,-1 1 0 0 0,0-1 0 0 0,0 0 0 0 0,1 0 0 0 0,-1 0 0 0 0,0 0 0 0 0,0 0 0 0 0,1 1 0 0 0,-1-1 0 0 0,0 0 1 0 0,0 0-1 0 0,1 0 0 0 0,-1 1 0 0 0,0-1 0 0 0,0 0 0 0 0,0 0 0 0 0,0 0 0 0 0,1 1 0 0 0,-1-1 0 0 0,0 0 0 0 0,0 1 0 0 0,0-1 0 0 0,0 1 0 0 0,5 9-8 0 0,-2 5-17 0 0,-1 1-1 0 0,0-1 1 0 0,-1 1-1 0 0,-1 17 1 0 0,0-12-44 0 0,-1-11 17 0 0,1 0 1 0 0,1 1-1 0 0,0-1 0 0 0,0 0 0 0 0,3 14 1 0 0,-3-24 46 0 0,-1 1 0 0 0,0-1 0 0 0,0 0 0 0 0,0 1 0 0 0,0-1 1 0 0,0 0-1 0 0,0 1 0 0 0,1-1 0 0 0,-1 0 0 0 0,0 1 0 0 0,0-1 1 0 0,0 0-1 0 0,1 0 0 0 0,-1 1 0 0 0,0-1 0 0 0,0 0 0 0 0,1 0 1 0 0,-1 0-1 0 0,0 1 0 0 0,0-1 0 0 0,1 0 0 0 0,-1 0 0 0 0,0 0 1 0 0,1 0-1 0 0,-1 0 0 0 0,0 1 0 0 0,1-1 0 0 0,-1 0 0 0 0,0 0 1 0 0,1 0-1 0 0,-1 0 0 0 0,0 0 0 0 0,1 0 0 0 0,-1 0 0 0 0,1 0 1 0 0,-1 0-1 0 0,0 0 0 0 0,1-1 0 0 0,-1 1 0 0 0,2 0 3 0 0,-1 0-1 0 0,1 0 0 0 0,-1 0 1 0 0,0-1-1 0 0,1 1 0 0 0,-1 0 1 0 0,0-1-1 0 0,1 1 0 0 0,-1-1 1 0 0,0 1-1 0 0,0-1 1 0 0,1 0-1 0 0,-1 1 0 0 0,0-1 1 0 0,0 0-1 0 0,0 0 0 0 0,0 0 1 0 0,0 0-1 0 0,0 0 0 0 0,0 0 1 0 0,0 0-1 0 0,1-2 0 0 0,18-32 4 0 0,-15 25-3 0 0,12-23 47 0 0,-11 18 24 0 0,2 1 0 0 0,0 0 0 0 0,17-22 0 0 0,-3 8 296 0 0,-17 20-176 0 0,1 0 0 0 0,0 1 0 0 0,12-11 0 0 0,-17 17 5 0 0,2 4-183 0 0,0 0 1 0 0,-1 0-1 0 0,1 0 1 0 0,-1 0-1 0 0,5 7 1 0 0,-2 6-4 0 0,1 0-1 0 0,-2 1 1 0 0,0 0 0 0 0,2 28 0 0 0,-2-12-6 0 0,-3-26 7 0 0,5 22 21 0 0,-4-24-80 0 0,-1-4-72 0 0,11 1-755 0 0,-9-2 349 0 0,1 1-1 0 0,0-1 1 0 0,-1 0-1 0 0,1-1 1 0 0,-1 1-1 0 0,7-2 1 0 0,9-6-4769 0 0,-14 3 3228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0.6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0 307 2304 0 0,'0'0'9950'0'0,"7"3"-7586"0"0,2-4-1963 0 0,0 0 0 0 0,0-1 1 0 0,0 0-1 0 0,-1 0 0 0 0,1-1 0 0 0,-1 0 0 0 0,1 0 0 0 0,-1-1 0 0 0,0 0 0 0 0,0-1 0 0 0,7-5 1 0 0,13-10 1053 0 0,38-36 1 0 0,-55 46-1277 0 0,0 0-1 0 0,0 0 0 0 0,-1-1 0 0 0,-1 0 1 0 0,0-1-1 0 0,12-21 0 0 0,-13 6 1185 0 0,-7 20-915 0 0,0 5-440 0 0,-1-1 1 0 0,0 1 0 0 0,0 0-1 0 0,0-1 1 0 0,0 1-1 0 0,-1 0 1 0 0,1-1-1 0 0,-1 1 1 0 0,1 0 0 0 0,-1 0-1 0 0,0-1 1 0 0,0 1-1 0 0,0 0 1 0 0,0 0-1 0 0,0 0 1 0 0,0 0-1 0 0,0 0 1 0 0,-1 0 0 0 0,1 1-1 0 0,-3-3 1 0 0,3 3-10 0 0,0-1 1 0 0,-1 1-1 0 0,1 0 0 0 0,-1 0 1 0 0,1-1-1 0 0,-1 1 1 0 0,0 0-1 0 0,1 1 1 0 0,-1-1-1 0 0,0 0 0 0 0,0 0 1 0 0,1 1-1 0 0,-1-1 1 0 0,0 1-1 0 0,0 0 0 0 0,0-1 1 0 0,0 1-1 0 0,0 0 1 0 0,0 0-1 0 0,0 0 1 0 0,1 0-1 0 0,-1 0 0 0 0,0 1 1 0 0,-3 0-1 0 0,-2 2 2 0 0,0 1 1 0 0,0-1-1 0 0,1 2 0 0 0,0-1 1 0 0,-1 1-1 0 0,1-1 0 0 0,1 2 0 0 0,-1-1 1 0 0,1 1-1 0 0,0 0 0 0 0,0 0 0 0 0,1 0 1 0 0,-1 0-1 0 0,-5 15 0 0 0,4-10 37 0 0,1 1 1 0 0,1-1-1 0 0,0 2 0 0 0,0-1 0 0 0,1 0 0 0 0,1 1 1 0 0,0-1-1 0 0,0 19 0 0 0,2-20-15 0 0,1-1 1 0 0,0 1 0 0 0,0 0-1 0 0,1-1 1 0 0,0 1-1 0 0,1-1 1 0 0,0 1 0 0 0,1-1-1 0 0,0 0 1 0 0,0 0-1 0 0,1-1 1 0 0,9 14 0 0 0,-10-19-9 0 0,-1 1 1 0 0,1-1-1 0 0,0 0 1 0 0,0 0-1 0 0,1 0 1 0 0,-1-1 0 0 0,1 1-1 0 0,-1-1 1 0 0,1-1-1 0 0,0 1 1 0 0,0 0 0 0 0,1-1-1 0 0,-1 0 1 0 0,0 0-1 0 0,6 0 1 0 0,-2 0-466 0 0,-1 0 1 0 0,1-2 0 0 0,0 1-1 0 0,13-1 1 0 0,16-5-6200 0 0,-17-1-933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1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41 9616 0 0,'0'0'868'0'0,"1"-3"-696"0"0,10-27 4794 0 0,-11 29-4172 0 0,4-3 1302 0 0,-1 1 706 0 0,2 8-2037 0 0,-2 5-589 0 0,0-1 0 0 0,-1 1 0 0 0,0 0 0 0 0,-1-1 1 0 0,0 1-1 0 0,-1 0 0 0 0,0 13 0 0 0,0-22-174 0 0,-9 329-277 0 0,5-287 241 0 0,0 48-222 0 0,-3-29-3266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1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58 17503 0 0,'0'0'1338'0'0,"7"0"-772"0"0,69-21 604 0 0,16-3-276 0 0,-6 13-938 0 0,-49 9-2865 0 0,-23 2 1244 0 0,-7 0-20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2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4 8864 0 0,'-6'-4'10475'0'0,"5"11"-10409"0"0,-1 0 0 0 0,2 0 0 0 0,-1 0 0 0 0,1 0 0 0 0,1 13 0 0 0,-1-2-66 0 0,-7 80 0 0 0,6-74 0 0 0,-1 9 0 0 0,3 39 0 0 0,-1-45 0 0 0,0-19 0 0 0,0 0 0 0 0,1 0 0 0 0,1 13 0 0 0,1-8 0 0 0,9 22 0 0 0,-11-32 0 0 0,1 1 0 0 0,-1-1 0 0 0,1 0 0 0 0,0 0 0 0 0,0 0 0 0 0,0 0 0 0 0,0 0 0 0 0,1-1 0 0 0,-1 1 0 0 0,1-1 0 0 0,4 5 0 0 0,-5-6 3 0 0,0 0 0 0 0,0 0 0 0 0,-1 0-1 0 0,1-1 1 0 0,0 1 0 0 0,0 0 0 0 0,0-1 0 0 0,0 1-1 0 0,0-1 1 0 0,0 0 0 0 0,0 0 0 0 0,0 1-1 0 0,0-1 1 0 0,0 0 0 0 0,0-1 0 0 0,0 1 0 0 0,0 0-1 0 0,0-1 1 0 0,0 1 0 0 0,0-1 0 0 0,0 1-1 0 0,0-1 1 0 0,-1 0 0 0 0,1 0 0 0 0,0 0 0 0 0,3-2-1 0 0,2-3 126 0 0,0 0 0 0 0,0-1 0 0 0,-1 0 0 0 0,10-12-1 0 0,4-5 473 0 0,0 0 23 0 0,-17 19-407 0 0,0 1-1 0 0,1-1 1 0 0,-1 1 0 0 0,1 0-1 0 0,7-5 1 0 0,-8 6-86 0 0,-1 2-48 0 0,-1 0 0 0 0,1 0 0 0 0,0 0 1 0 0,-1 0-1 0 0,1 0 0 0 0,0 0 0 0 0,0 0 0 0 0,3 0 1 0 0,-4 1-71 0 0,0 0 0 0 0,0 0 0 0 0,0 0 0 0 0,0 0 0 0 0,-1 0 0 0 0,1 0 0 0 0,0 1 0 0 0,0-1 0 0 0,0 0 0 0 0,0 1 0 0 0,0-1 0 0 0,0 1 0 0 0,0-1 0 0 0,-1 1 0 0 0,1-1 0 0 0,0 1 0 0 0,0 0 0 0 0,-1-1 0 0 0,1 1 1 0 0,0 0-1 0 0,0 1 0 0 0,2 2 4 0 0,1 0 1 0 0,-1 1-1 0 0,0-1 1 0 0,-1 1 0 0 0,1 0-1 0 0,-1 0 1 0 0,0 0 0 0 0,0 0-1 0 0,1 10 1 0 0,1 5 1 0 0,1 27 0 0 0,-2-14 28 0 0,1 14-37 0 0,-3-29 9 0 0,0 1-1 0 0,7 28 0 0 0,-7-44-121 0 0,0 0 1 0 0,0 0-1 0 0,0 0 0 0 0,0 0 1 0 0,1-1-1 0 0,1 4 0 0 0,-3-5-96 0 0,1-1 1 0 0,-1 1-1 0 0,1 0 0 0 0,0-1 0 0 0,-1 1 0 0 0,1 0 1 0 0,0-1-1 0 0,0 1 0 0 0,0-1 0 0 0,-1 1 1 0 0,1-1-1 0 0,0 0 0 0 0,0 1 0 0 0,0-1 0 0 0,0 0 1 0 0,0 0-1 0 0,0 1 0 0 0,-1-1 0 0 0,1 0 0 0 0,0 0 1 0 0,1 0-1 0 0,6-13-7201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2.6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24 300 10136 0 0,'-8'8'1080'0'0,"6"-4"-399"0"0,1 0 0 0 0,-1 0 0 0 0,1 0 0 0 0,0 0 1 0 0,0 0-1 0 0,1 0 0 0 0,-1 1 0 0 0,1-1 0 0 0,0 5 0 0 0,-1 8 1106 0 0,1-12-1618 0 0,-2 7 41 0 0,0 1 1 0 0,1 0-1 0 0,1 0 0 0 0,0 0 1 0 0,0 0-1 0 0,6 23 0 0 0,-5-28-288 0 0,-1-7-41 0 0,0 0 0 0 0,0 0 0 0 0,0-1 0 0 0,1 1 0 0 0,-1 0 0 0 0,0 0-1 0 0,0 0 1 0 0,1-1 0 0 0,-1 1 0 0 0,0 0 0 0 0,1 0 0 0 0,-1-1 0 0 0,1 1 0 0 0,-1 0 0 0 0,1-1 0 0 0,-1 1 0 0 0,1 0 0 0 0</inkml:trace>
  <inkml:trace contextRef="#ctx0" brushRef="#br0" timeOffset="1">157 24 5528 0 0,'-3'-2'488'0'0,"0"-3"-392"0"0,1-12 13207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3.1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0 272 2304 0 0,'0'0'14455'0'0,"11"-6"-12919"0"0,-9 5-1369 0 0,-1-1 0 0 0,0 1 0 0 0,0 0 0 0 0,1-1 0 0 0,-1 1 0 0 0,0 0 0 0 0,-1-1 0 0 0,1 0 0 0 0,0 1 0 0 0,0-1 0 0 0,-1 1 0 0 0,2-3 0 0 0,5-25 1489 0 0,-4 17-1172 0 0,15-62 1536 0 0,5-13-760 0 0,-22 79-908 0 0,1 0 1 0 0,-2 0-1 0 0,1-9 0 0 0,-1 16-83 0 0,0 3-711 0 0,2 122-830 0 0,-1-116 1251 0 0,0 0 1 0 0,1 0-1 0 0,-1 0 0 0 0,2 0 1 0 0,-1 0-1 0 0,1 0 0 0 0,0-1 1 0 0,1 1-1 0 0,5 8 0 0 0,-2-2 9 0 0,-7-13 15 0 0,0 0 1 0 0,1-1-1 0 0,-1 1 0 0 0,0-1 1 0 0,0 1-1 0 0,1-1 0 0 0,-1 1 0 0 0,0-1 1 0 0,1 1-1 0 0,-1-1 0 0 0,1 1 1 0 0,-1-1-1 0 0,0 0 0 0 0,1 1 0 0 0,-1-1 1 0 0,1 0-1 0 0,-1 1 0 0 0,1-1 0 0 0,-1 0 1 0 0,1 1-1 0 0,-1-1 0 0 0,1 0 1 0 0,0 0-1 0 0,-1 0 0 0 0,1 0 0 0 0,-1 1 1 0 0,1-1-1 0 0,-1 0 0 0 0,1 0 1 0 0,0 0-1 0 0,-1 0 0 0 0,1 0 0 0 0,-1 0 1 0 0,1-1-1 0 0,0 1 0 0 0,-1 0 0 0 0,1 0 1 0 0,-1 0-1 0 0,1-1 0 0 0,-1 1 1 0 0,1 0-1 0 0,-1 0 0 0 0,1-1 0 0 0,-1 1 1 0 0,1-1-1 0 0,0 1-4 0 0,2-2 23 0 0,0 0 0 0 0,1 0 1 0 0,-1 0-1 0 0,0 0 0 0 0,0-1 1 0 0,-1 1-1 0 0,1-1 1 0 0,0 1-1 0 0,-1-1 0 0 0,0 0 1 0 0,0 0-1 0 0,0 0 0 0 0,2-5 1 0 0,3-4-18 0 0,-1 0 1 0 0,5-16-1 0 0,33-91 740 0 0,-36 97-1437 0 0,-7 21-84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3.8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324 11 10136 0 0,'0'0'5938'0'0,"-6"-11"-2670"0"0,3 11-3264 0 0,0 1-1 0 0,0-1 0 0 0,0 1 1 0 0,0-1-1 0 0,0 1 1 0 0,0 0-1 0 0,1 0 1 0 0,-1 1-1 0 0,0-1 1 0 0,1 0-1 0 0,-1 1 1 0 0,0 0-1 0 0,1-1 1 0 0,0 1-1 0 0,-1 0 1 0 0,1 0-1 0 0,0 1 1 0 0,0-1-1 0 0,0 0 0 0 0,0 1 1 0 0,1-1-1 0 0,-3 5 1 0 0,1-1-5 0 0,0 0 1 0 0,0 1-1 0 0,1-1 0 0 0,0 0 1 0 0,0 1-1 0 0,0-1 0 0 0,1 1 1 0 0,0 0-1 0 0,0 9 0 0 0,2-6 1 0 0,-1 0 0 0 0,1 0 0 0 0,1 0 0 0 0,0 0 0 0 0,4 13 0 0 0,-6-21 0 0 0,0-1 0 0 0,1-1 0 0 0,-1 1 0 0 0,0-1 0 0 0,0 1 0 0 0,0-1 0 0 0,1 1 0 0 0,-1-1 0 0 0,0 1 0 0 0,1-1 0 0 0,-1 1 0 0 0,0-1 0 0 0,1 0 0 0 0,-1 1 0 0 0,1-1 0 0 0,-1 1 0 0 0,1-1 0 0 0,-1 0 0 0 0,1 0 0 0 0,-1 1 0 0 0,1-1 0 0 0,0 1 0 0 0,0-1 34 0 0,0 1 0 0 0,0 0 0 0 0,0 0 0 0 0,0 0 0 0 0,0-1 0 0 0,0 1 0 0 0,0-1 1 0 0,1 1-1 0 0,-1-1 0 0 0,0 1 0 0 0,0-1 0 0 0,0 1 0 0 0,1-1 0 0 0,-1 0 0 0 0,0 0 0 0 0,1 0 0 0 0,-1 0 0 0 0,0 0 0 0 0,0 0 0 0 0,1 0 0 0 0,-1 0 0 0 0,0 0 0 0 0,0-1 0 0 0,1 1 0 0 0,-1-1 0 0 0,0 1 0 0 0,0-1 0 0 0,1 1 0 0 0,-1-1 0 0 0,0 1 0 0 0,0-1 0 0 0,0 0 0 0 0,1-1 0 0 0,1 0 32 0 0,-1-1 1 0 0,0 1-1 0 0,0 0 1 0 0,0-1-1 0 0,0 0 1 0 0,0 0-1 0 0,-1 1 1 0 0,1-1-1 0 0,1-6 1 0 0,3-7 83 0 0,3-13 865 0 0,9-41 1166 0 0,-13 53-1227 0 0,-4 13-908 0 0,-1 4 362 0 0,11 7-274 0 0,-2 6-73 0 0,0 0 0 0 0,-1 0 1 0 0,0 1-1 0 0,-1 0 1 0 0,-1 0-1 0 0,0 1 1 0 0,-1 0-1 0 0,-1 0 1 0 0,0 0-1 0 0,-1 0 0 0 0,2 25 1 0 0,-4-23 6 0 0,-1 0 1 0 0,0 0-1 0 0,-1 1 1 0 0,-1-1-1 0 0,-1 0 1 0 0,0 0-1 0 0,-1-1 1 0 0,-1 1-1 0 0,-1-1 1 0 0,-10 21-1 0 0,4-12-98 0 0,-1 0 0 0 0,-33 44 0 0 0,41-63 20 0 0,0 1 1 0 0,-1-1 0 0 0,0 0-1 0 0,0-1 1 0 0,0 1 0 0 0,-1-1-1 0 0,0 0 1 0 0,0-1 0 0 0,0 0-1 0 0,-1 0 1 0 0,0-1 0 0 0,1 1-1 0 0,-1-2 1 0 0,-11 4 0 0 0,-4-4-335 0 0,1 0 1 0 0,0-1-1 0 0,-1-2 1 0 0,1 0-1 0 0,0-1 1 0 0,-32-7 0 0 0,32 3-1134 0 0,9-2-5117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5.5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0 350 1376 0 0,'0'0'15775'0'0,"14"8"-13912"0"0,-7-8-1722 0 0,1 0 0 0 0,-1-1 0 0 0,1 1 0 0 0,-1-1 0 0 0,1-1 0 0 0,-1 0 0 0 0,1 0 0 0 0,-1 0 0 0 0,0-1 0 0 0,0 1 0 0 0,0-2 0 0 0,6-3 0 0 0,-12 6-137 0 0,5-2 39 0 0,0-1-1 0 0,0 0 1 0 0,0 0-1 0 0,-1-1 1 0 0,1 0-1 0 0,-1 0 1 0 0,7-9-1 0 0,6-11 135 0 0,-2 0 0 0 0,18-36 0 0 0,-25 41-83 0 0,10-28 0 0 0,-17 41-70 0 0,0 0-1 0 0,0 1 1 0 0,-1-1-1 0 0,0 0 1 0 0,-1 1-1 0 0,1-1 1 0 0,-1 0-1 0 0,-2-12 1 0 0,2 17-17 0 0,0 1 1 0 0,0-1-1 0 0,-1 1 1 0 0,1-1-1 0 0,0 1 1 0 0,-1-1-1 0 0,0 1 0 0 0,1-1 1 0 0,-1 1-1 0 0,0-1 1 0 0,0 1-1 0 0,1 0 1 0 0,-1-1-1 0 0,0 1 0 0 0,-1 0 1 0 0,1 0-1 0 0,0 0 1 0 0,0 0-1 0 0,0 0 1 0 0,-1 0-1 0 0,1 0 0 0 0,0 0 1 0 0,-1 0-1 0 0,1 1 1 0 0,-1-1-1 0 0,1 1 1 0 0,-1-1-1 0 0,1 1 1 0 0,-1-1-1 0 0,1 1 0 0 0,-1 0 1 0 0,1 0-1 0 0,-1-1 1 0 0,0 1-1 0 0,1 1 1 0 0,-1-1-1 0 0,1 0 0 0 0,-1 0 1 0 0,-2 1-1 0 0,-2 1-6 0 0,0-1 0 0 0,1 1-1 0 0,0 0 1 0 0,-1 1 0 0 0,1-1-1 0 0,0 1 1 0 0,0 0 0 0 0,0 0-1 0 0,-6 7 1 0 0,3-3-26 0 0,-12 11-52 0 0,-24 28 0 0 0,38-39 74 0 0,1 1 0 0 0,-1-1 0 0 0,1 1 0 0 0,1 0 0 0 0,0 1 0 0 0,0-1 0 0 0,-5 18 0 0 0,7-17 4 0 0,-6 15 81 0 0,2 1 0 0 0,1 0 0 0 0,1 0 0 0 0,0 29 0 0 0,3-22-35 0 0,0-10 49 0 0,3 32 1 0 0,-1-51-85 0 0,0 1 1 0 0,0 0-1 0 0,0-1 0 0 0,0 1 0 0 0,1-1 1 0 0,-1 0-1 0 0,1 1 0 0 0,0-1 1 0 0,0 0-1 0 0,0 0 0 0 0,1 0 1 0 0,-1 0-1 0 0,1 0 0 0 0,-1-1 1 0 0,1 1-1 0 0,0-1 0 0 0,0 0 0 0 0,0 0 1 0 0,0 0-1 0 0,0 0 0 0 0,1 0 1 0 0,-1-1-1 0 0,0 1 0 0 0,1-1 1 0 0,6 2-1 0 0,-1-1-53 0 0,-1 0 0 0 0,1-1 0 0 0,-1 0 0 0 0,1 0 0 0 0,0-1 0 0 0,-1 0 0 0 0,1 0-1 0 0,0-1 1 0 0,16-4 0 0 0,-16 2-181 0 0,-2 2-479 0 0,0-1 0 0 0,-1 0 0 0 0,1 0 0 0 0,-1-1 0 0 0,11-6 0 0 0,-5-1-6078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6:31:13.2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48 49 2304 0 0,'-7'4'372'0'0,"1"0"771"0"0,-28 8 11063 0 0,35-13-12089 0 0,0 0 0 0 0,1 0 0 0 0,-1 0-1 0 0,1 1 1 0 0,0-1 0 0 0,-1 0 0 0 0,1 1 0 0 0,3-1 0 0 0,4 0 151 0 0,-1 1 1 0 0,1 1 0 0 0,0-1-1 0 0,0 2 1 0 0,0-1 0 0 0,-1 1-1 0 0,10 3 1 0 0,29 5 456 0 0,-17-6-343 0 0,-12-1-28 0 0,24 0 0 0 0,3-6 318 0 0,0-1 0 0 0,53-12 0 0 0,-7 1-258 0 0,137-9-28 0 0,-142 19-298 0 0,116-3 240 0 0,-167 7 8 0 0,39 2-90 0 0,-19 0 45 0 0,73-7 0 0 0,-41 0-174 0 0,-42 4-160 0 0,-10-1 255 0 0,1 2 0 0 0,46 5 0 0 0,8 5 545 0 0,-49-6-503 0 0,0 1 0 0 0,46 13 0 0 0,57 12 327 0 0,-122-26-350 0 0,1-1-1 0 0,0-1 1 0 0,0-1 0 0 0,0-1-1 0 0,35-6 1 0 0,-5 0-168 0 0,161-1 502 0 0,-184 10-430 0 0,-29-2-82 0 0,0 0 0 0 0,3-2-126 0 0,0-2-595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5.9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18719 0 0,'0'0'2018'0'0,"0"2"-1852"0"0,1 20 248 0 0,7 36 1 0 0,1 14 4 0 0,-9-52-351 0 0,4 56 122 0 0,-9 124 0 0 0,-10-40-1144 0 0,15-151 339 0 0,0 0 0 0 0,1 0 0 0 0,2 15 0 0 0,0-5-2091 0 0,-1-10 1171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6.4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195 1 4608 0 0,'0'0'1989'0'0,"-12"3"3122"0"0,-6 4-3263 0 0,1 0 1 0 0,-17 10 0 0 0,21-9-1280 0 0,1 0 1 0 0,0 1 0 0 0,0 0-1 0 0,1 0 1 0 0,-17 20-1 0 0,22-22-234 0 0,4-6-176 0 0,0 1 0 0 0,1 0-1 0 0,-1 0 1 0 0,1 0 0 0 0,-1 0 0 0 0,1 0 0 0 0,-1 3 0 0 0,1-4 115 0 0,13 7 284 0 0,-2-6-372 0 0,-1 0 0 0 0,1-1 0 0 0,0 0 0 0 0,-1 0 0 0 0,1-1 0 0 0,0 0 0 0 0,14-2 0 0 0,-13 0-53 0 0,-7 1-94 0 0,0 0 1 0 0,-1 0-1 0 0,1 1 0 0 0,0-1 0 0 0,-1 1 1 0 0,1 0-1 0 0,0 0 0 0 0,0 0 1 0 0,-1 1-1 0 0,1-1 0 0 0,0 1 0 0 0,-1 0 1 0 0,1 0-1 0 0,6 3 0 0 0,-1 1 21 0 0,-8-4-49 0 0,0-1 0 0 0,1 0 0 0 0,-1 1 0 0 0,0 0 0 0 0,0-1 0 0 0,0 1 0 0 0,0-1 0 0 0,0 1 0 0 0,0 0 0 0 0,0 0 0 0 0,0 0 0 0 0,-1 0 0 0 0,1-1 0 0 0,0 1 0 0 0,0 0 0 0 0,-1 0 0 0 0,1 1 0 0 0,0-1 0 0 0,-1 0 0 0 0,1 0 0 0 0,-1 0 0 0 0,0 0 0 0 0,1 0 0 0 0,-1 1 0 0 0,0-1 0 0 0,0 0 0 0 0,1 2 0 0 0,-1 7 75 0 0,0-8-74 0 0,0 1 0 0 0,0-1 0 0 0,0 1 1 0 0,0-1-1 0 0,0 0 0 0 0,0 1 0 0 0,-1-1 1 0 0,1 1-1 0 0,-1-1 0 0 0,0 0 0 0 0,1 1 0 0 0,-1-1 1 0 0,0 0-1 0 0,-1 0 0 0 0,1 0 0 0 0,-3 4 1 0 0,-12 14 14 0 0,7-7 2 0 0,-1-1 0 0 0,0 0 0 0 0,-1-1 1 0 0,-1 0-1 0 0,-12 9 0 0 0,6-7-183 0 0,0-2 0 0 0,-1 0 0 0 0,-33 14 0 0 0,51-24-184 0 0,12-15-4593 0 0,-2 7 2328 0 0,0-4-4036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7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17 223 2760 0 0,'19'-2'272'0'0,"-12"1"893"0"0,0-1 0 0 0,0 1-1 0 0,-1-1 1 0 0,1-1 0 0 0,-1 1 0 0 0,8-5 0 0 0,-6 2-297 0 0,1 0 0 0 0,-1-1 0 0 0,12-11 0 0 0,-1-3 12 0 0,-1 0-1 0 0,18-27 1 0 0,-35 45-788 0 0,1-1-25 0 0,1 0 0 0 0,-2 0 0 0 0,1 0 0 0 0,0 0 0 0 0,0-1 0 0 0,-1 1 0 0 0,0-1 0 0 0,0 1 1 0 0,0-1-1 0 0,0 1 0 0 0,0-1 0 0 0,-1 1 0 0 0,0-6 0 0 0,0 8-32 0 0,0-1 0 0 0,0 1 0 0 0,0 0-1 0 0,-1 0 1 0 0,1-1 0 0 0,0 1 0 0 0,-1 0 0 0 0,1 0 0 0 0,-1 0 0 0 0,1 0 0 0 0,-1 0-1 0 0,0 0 1 0 0,0 0 0 0 0,1 0 0 0 0,-1 0 0 0 0,-1-2 0 0 0,0 2 40 0 0,0 0-1 0 0,1 0 1 0 0,-1 0 0 0 0,0 1 0 0 0,1-1-1 0 0,-1 0 1 0 0,0 1 0 0 0,0-1 0 0 0,0 1-1 0 0,0 0 1 0 0,1-1 0 0 0,-1 1 0 0 0,-4 0-1 0 0,1 1 131 0 0,0-1 1 0 0,0 1-1 0 0,0 0 0 0 0,0 1 0 0 0,0-1 0 0 0,0 1 0 0 0,0 0 0 0 0,0 0 0 0 0,-7 5 0 0 0,-2 2 768 0 0,-22 18-1 0 0,29-20-896 0 0,-1 0 1 0 0,1 0-1 0 0,1 1 0 0 0,-1 0 0 0 0,1 0 0 0 0,0 0 0 0 0,1 1 1 0 0,0 0-1 0 0,1 0 0 0 0,-1 0 0 0 0,2 1 0 0 0,-1-1 1 0 0,2 1-1 0 0,-4 19 0 0 0,5-25-60 0 0,1 0 1 0 0,0 0-1 0 0,1 0 1 0 0,-1 0-1 0 0,1 0 1 0 0,0 0-1 0 0,0 0 1 0 0,0 0-1 0 0,0 0 1 0 0,1 0-1 0 0,-1-1 1 0 0,1 1-1 0 0,0 0 1 0 0,0-1-1 0 0,1 0 1 0 0,4 7-1 0 0,-2-5 68 0 0,0 0 0 0 0,0 0 0 0 0,1 0 1 0 0,0 0-1 0 0,0-1 0 0 0,0 0 0 0 0,0 0 0 0 0,10 4 0 0 0,3 0-57 0 0,15 7-596 0 0,52 14 1 0 0,-69-24-1666 0 0,30 3 0 0 0,-26-5-5347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40:55.4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60 22 16903 0 0,'4'-13'1688'0'0,"-5"10"-1544"0"0,3-2 3043 0 0,-2 7-3039 0 0,0 0-1 0 0,0 0 1 0 0,0 0-1 0 0,0 0 1 0 0,0 0-1 0 0,0 0 1 0 0,-1 4-1 0 0,-1 8 217 0 0,-4 63 996 0 0,2-49-1055 0 0,-14 71 458 0 0,1-9-106 0 0,10-45-447 0 0,3-22-101 0 0,-2 42 0 0 0,6-64-137 0 0,0 1-1 0 0,0-1 0 0 0,0 0 1 0 0,0 1-1 0 0,1-1 0 0 0,-1 1 1 0 0,0-1-1 0 0,1 0 0 0 0,-1 1 1 0 0,1-1-1 0 0,-1 0 0 0 0,1 0 1 0 0,-1 1-1 0 0,2 0 0 0 0,-1-1-51 0 0,0 0 0 0 0,-1-1 0 0 0,1 1 0 0 0,0-1 0 0 0,-1 1-1 0 0,1-1 1 0 0,0 1 0 0 0,0-1 0 0 0,0 0 0 0 0,-1 1 0 0 0,1-1 0 0 0,0 0-1 0 0,0 0 1 0 0,0 0 0 0 0,0 1 0 0 0,-1-1 0 0 0,3 0 0 0 0,1-1-523 0 0,0 1-1 0 0,0-1 1 0 0,0 0 0 0 0,0 0 0 0 0,0-1 0 0 0,0 1-1 0 0,0-1 1 0 0,5-3 0 0 0,9-4-6707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40:55.8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121 73 15664 0 0,'0'0'1417'0'0,"-1"-1"-1075"0"0,0-1 0 0 0,-1 1 1 0 0,1 0-1 0 0,-1 0 0 0 0,1 0 0 0 0,-1 0 1 0 0,1 0-1 0 0,-1 0 0 0 0,1 0 0 0 0,-1 1 1 0 0,0-1-1 0 0,1 1 0 0 0,-1-1 0 0 0,0 1 1 0 0,1-1-1 0 0,-1 1 0 0 0,0 0 0 0 0,0 0 1 0 0,-2 0-1 0 0,1 0-218 0 0,1 1 0 0 0,-1 0-1 0 0,1-1 1 0 0,0 1 0 0 0,-1 0 0 0 0,1 1 0 0 0,0-1 0 0 0,0 0-1 0 0,0 0 1 0 0,0 1 0 0 0,0-1 0 0 0,-3 3 0 0 0,0 2-174 0 0,0 0 1 0 0,0 0 0 0 0,0 1-1 0 0,1-1 1 0 0,0 1-1 0 0,0 0 1 0 0,-5 11 0 0 0,7-11 109 0 0,-1 1 0 0 0,1-1 0 0 0,0 0 0 0 0,0 1 0 0 0,1 0 1 0 0,0-1-1 0 0,1 1 0 0 0,-1 0 0 0 0,2 11 0 0 0,0-15-28 0 0,0-1 0 0 0,0 1-1 0 0,0-1 1 0 0,0 0 0 0 0,0 1 0 0 0,1-1-1 0 0,-1 0 1 0 0,1 0 0 0 0,0 1-1 0 0,0-2 1 0 0,0 1 0 0 0,0 0-1 0 0,1 0 1 0 0,-1-1 0 0 0,1 1-1 0 0,0-1 1 0 0,0 0 0 0 0,-1 1-1 0 0,1-1 1 0 0,1-1 0 0 0,-1 1 0 0 0,6 2-1 0 0,-3-2 31 0 0,0 0 0 0 0,0 0 0 0 0,1-1 0 0 0,-1 1 0 0 0,1-2 0 0 0,-1 1 0 0 0,1-1 0 0 0,-1 0 0 0 0,1 0 0 0 0,-1-1 0 0 0,1 1 0 0 0,8-3 0 0 0,-6 0 57 0 0,-1 1 0 0 0,1-2 0 0 0,0 1 1 0 0,-1-1-1 0 0,0 0 0 0 0,0-1 0 0 0,0 0 1 0 0,12-9-1 0 0,-15 9-40 0 0,0 0 0 0 0,0 1 0 0 0,0-2 1 0 0,-1 1-1 0 0,1 0 0 0 0,-1-1 0 0 0,-1 0 0 0 0,1 0 0 0 0,-1 0 1 0 0,0 0-1 0 0,3-11 0 0 0,-5 12-53 0 0,0 0-1 0 0,0 0 1 0 0,0 0 0 0 0,-1 0-1 0 0,1 0 1 0 0,-2 0 0 0 0,1-1-1 0 0,0 1 1 0 0,-1 0 0 0 0,0 0-1 0 0,0 0 1 0 0,-1 0 0 0 0,1 0-1 0 0,-1 1 1 0 0,0-1 0 0 0,-5-8-1 0 0,4 8-29 0 0,-1 0-1 0 0,0 1 0 0 0,0-1 0 0 0,-1 1 0 0 0,1 0 0 0 0,-1 0 0 0 0,0 1 0 0 0,0-1 0 0 0,0 1 0 0 0,0 0 1 0 0,-1 0-1 0 0,-8-3 0 0 0,5 3-818 0 0,1-1 0 0 0,0-1 0 0 0,0 0 0 0 0,-10-7 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40:52.4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141 69 2760 0 0,'0'0'7510'0'0,"-8"-24"-3028"0"0,8 23-3969 0 0,-3-22 2500 0 0,3 22-2743 0 0,0 0 0 0 0,0 0 0 0 0,0 0 0 0 0,0 0 0 0 0,0 0-1 0 0,0 0 1 0 0,-1 1 0 0 0,1-1 0 0 0,0 0 0 0 0,0 0 0 0 0,-1 0 0 0 0,1 0 0 0 0,-1 0 0 0 0,1 1-1 0 0,-1-1 1 0 0,1 0 0 0 0,-1 0 0 0 0,1 1 0 0 0,-1-1 0 0 0,1 0 0 0 0,-1 1 0 0 0,0-1 0 0 0,0 1-1 0 0,1-1 1 0 0,-2 0 0 0 0,1 1-224 0 0,0 1 0 0 0,0-1 0 0 0,0 0 0 0 0,0 1 0 0 0,0-1 0 0 0,0 1 0 0 0,0-1 0 0 0,0 1 0 0 0,0 0-1 0 0,0-1 1 0 0,0 1 0 0 0,0 0 0 0 0,0 0 0 0 0,1 0 0 0 0,-1 0 0 0 0,0-1 0 0 0,0 3 0 0 0,-15 41-46 0 0,3 0 0 0 0,-12 65-1 0 0,0 3-473 0 0,18-85 480 0 0,2 1-1 0 0,0 0 0 0 0,0 43 1 0 0,5-71 8 0 0,0 1 0 0 0,-1-1 1 0 0,1 0-1 0 0,0 0 0 0 0,0 1 1 0 0,0-1-1 0 0,0 0 0 0 0,0 0 1 0 0,0 1-1 0 0,0-1 0 0 0,0 0 1 0 0,0 0-1 0 0,0 1 0 0 0,0-1 1 0 0,0 0-1 0 0,0 0 1 0 0,1 1-1 0 0,-1-1 0 0 0,0 0 1 0 0,0 0-1 0 0,0 1 0 0 0,0-1 1 0 0,0 0-1 0 0,0 0 0 0 0,1 1 1 0 0,-1-1-1 0 0,0 0 0 0 0,0 0 1 0 0,0 0-1 0 0,0 0 0 0 0,1 1 1 0 0,-1-1-1 0 0,0 0 0 0 0,0 0 1 0 0,1 0-1 0 0,-1 0 1 0 0,0 0-1 0 0,0 0 0 0 0,1 0 1 0 0,-1 1-1 0 0,0-1 0 0 0,0 0 1 0 0,1 0-1 0 0,-1 0 0 0 0,0 0 1 0 0,0 0-1 0 0,1 0 0 0 0,-1 0 1 0 0,0 0-1 0 0,0 0 0 0 0,1 0 1 0 0,-1-1-1 0 0,0 1 1 0 0,0 0-1 0 0,1 0 0 0 0,-1 0 1 0 0,0 0-1 0 0,0 0 0 0 0,0 0 1 0 0,1 0-1 0 0,-1-1 0 0 0,0 1 1 0 0,0 0-1 0 0,1-1 0 0 0,11-12 80 0 0,-8 3-26 0 0,0 0-1 0 0,-1 0 1 0 0,0 0-1 0 0,-1-1 1 0 0,0 1-1 0 0,0-17 0 0 0,5-22 213 0 0,-2 19-16 0 0,1-44-1 0 0,-5 61-190 0 0,0 0 40 0 0,-1-1 0 0 0,-1 0 0 0 0,0 0 0 0 0,-1 0 0 0 0,0 1 0 0 0,-7-22 0 0 0,9 34-86 0 0,0 0 1 0 0,0-1-1 0 0,0 1 0 0 0,-1 0 1 0 0,1 0-1 0 0,-1 0 0 0 0,1-1 1 0 0,-1 1-1 0 0,1 0 1 0 0,-1 0-1 0 0,0 0 0 0 0,1 0 1 0 0,-1 0-1 0 0,0 0 0 0 0,0 0 1 0 0,0 0-1 0 0,0 1 1 0 0,0-1-1 0 0,0 0 0 0 0,0 0 1 0 0,0 1-1 0 0,0-1 0 0 0,0 1 1 0 0,0-1-1 0 0,-1 1 1 0 0,1-1-1 0 0,0 1 0 0 0,0 0 1 0 0,-2-1-1 0 0,1 1-30 0 0,1-1 14 0 0,0 1 0 0 0,1 0-1 0 0,-1 0 1 0 0,0-1 0 0 0,0 1 0 0 0,0-1-1 0 0,1 1 1 0 0,-1-1 0 0 0,0 1-1 0 0,1-1 1 0 0,-1 1 0 0 0,0-1 0 0 0,1 0-1 0 0,-1 1 1 0 0,1-1 0 0 0,-1 0 0 0 0,1 0-1 0 0,-1 1 1 0 0,1-1 0 0 0,-1 0 0 0 0,1-1-1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40:53.7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33 50 3224 0 0,'-1'0'240'0'0,"-29"-2"19925"0"0,42-14-17605 0 0,-5 12-2341 0 0,0 0 0 0 0,1 0 1 0 0,-1 0-1 0 0,1 1 0 0 0,-1 0 0 0 0,1 1 1 0 0,0-1-1 0 0,0 2 0 0 0,10-2 1 0 0,-17 3-217 0 0,0 0-1 0 0,0 0 1 0 0,0 0 0 0 0,0 0 0 0 0,0 0 0 0 0,0 0 0 0 0,-1 1-1 0 0,1-1 1 0 0,0 0 0 0 0,0 1 0 0 0,0-1 0 0 0,0 0 0 0 0,0 1-1 0 0,0-1 1 0 0,-1 1 0 0 0,1-1 0 0 0,0 1 0 0 0,0 0 0 0 0,-1-1-1 0 0,1 1 1 0 0,-1 0 0 0 0,1 0 0 0 0,0 0 0 0 0,0 1 3 0 0,0 0 1 0 0,0 0 0 0 0,-1 0-1 0 0,1 0 1 0 0,-1 0 0 0 0,1 0 0 0 0,-1 1-1 0 0,0-1 1 0 0,0 0 0 0 0,0 3-1 0 0,0 1 6 0 0,-1 0 0 0 0,0 1 0 0 0,0-1 0 0 0,0 0 0 0 0,-1 0 0 0 0,-3 7 0 0 0,-11 17-12 0 0,10-21 0 0 0,1 0 0 0 0,-7 19 0 0 0,4-7 0 0 0,-12 20 0 0 0,1-1 0 0 0,17-37 1 0 0,-3 8 45 0 0,1 0 0 0 0,0 0 0 0 0,0 0 0 0 0,1 1 0 0 0,-2 11 0 0 0,5-20-35 0 0,-1-1 0 0 0,1 1 0 0 0,0 0 0 0 0,0-1-1 0 0,1 1 1 0 0,-1 0 0 0 0,0-1 0 0 0,1 1 0 0 0,-1-1 0 0 0,1 1 0 0 0,0-1-1 0 0,0 1 1 0 0,0-1 0 0 0,0 1 0 0 0,1-1 0 0 0,-1 0 0 0 0,1 1 0 0 0,-1-1 0 0 0,1 0-1 0 0,0 0 1 0 0,0 0 0 0 0,0-1 0 0 0,0 1 0 0 0,0 0 0 0 0,0-1 0 0 0,0 1-1 0 0,0-1 1 0 0,4 2 0 0 0,-2-1 9 0 0,0-1 0 0 0,0 0-1 0 0,1 1 1 0 0,-1-1 0 0 0,0-1 0 0 0,1 1-1 0 0,-1-1 1 0 0,1 0 0 0 0,5 0 0 0 0,44-7 211 0 0,-29 3-188 0 0,14-4-2755 0 0,2 0-4296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42:13.7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169 1 5064 0 0,'-2'3'450'0'0,"-9"19"1009"0"0,0 5 3133 0 0,-1 18-3570 0 0,12-42-964 0 0,-14 81 1621 0 0,-4 128 0 0 0,14-161-1123 0 0,1 12 78 0 0,-11 108 262 0 0,-20 11-704 0 0,3-9 182 0 0,30-170-362 0 0,0 0-1 0 0,0 0 0 0 0,0 0 1 0 0,0 0-1 0 0,-3 5 0 0 0,-1 3-100 0 0,5-9-807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42:14.66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8 5528 0 0,'0'0'6801'0'0,"4"-1"-3895"0"0,15-1-2324 0 0,-8 0-447 0 0,1 1 0 0 0,-1 0 0 0 0,0 0 0 0 0,0 1 0 0 0,1 1-1 0 0,14 2 1 0 0,24 1 449 0 0,15-4 27 0 0,77 12 0 0 0,-126-11-565 0 0,32 0-1 0 0,-31-2 66 0 0,24 2-1 0 0,227 34 1826 0 0,-50-19-754 0 0,-84-9-1196 0 0,27 4 119 0 0,142 13 948 0 0,-234-14-814 0 0,52 3 50 0 0,132 0 177 0 0,187-16 174 0 0,-215-8-485 0 0,48 0 50 0 0,-189 8-184 0 0,224-2 154 0 0,-39-3 101 0 0,-232 8-222 0 0,296-9 404 0 0,-160-1-209 0 0,-87 7-116 0 0,539-47 445 0 0,-455 41-498 0 0,-41 3 112 0 0,-111 5-155 0 0,0 1 0 0 0,0 1 0 0 0,1 1-1 0 0,17 3 1 0 0,-34-4-30 0 0,0-1 0 0 0,1 1 0 0 0,-1 0 0 0 0,0-1 0 0 0,0 1 0 0 0,0 0 0 0 0,0 0 0 0 0,0 1 0 0 0,0-1 0 0 0,0 0 0 0 0,0 1 0 0 0,0-1 0 0 0,0 1 0 0 0,-1-1-1 0 0,1 1 1 0 0,1 2 0 0 0,-1-1 3 0 0,0 1 0 0 0,-1-1 0 0 0,1 1-1 0 0,-1-1 1 0 0,0 1 0 0 0,0-1 0 0 0,0 1 0 0 0,0 0-1 0 0,0 5 1 0 0,-1 11 10 0 0,-1-1-1 0 0,0 1 1 0 0,-2-1-1 0 0,0 0 1 0 0,-6 22-1 0 0,-99 330 135 0 0,93-322-89 0 0,0 2 49 0 0,-14 96 0 0 0,8 56 37 0 0,21-197-272 0 0,-1 1 1 0 0,0-1-1 0 0,-1 1 1 0 0,1-1 0 0 0,-6 12-1 0 0,7-18-33 0 0,0 0 1 0 0,0 1-1 0 0,0-1 0 0 0,-1 1 0 0 0,1-1 0 0 0,0 0 0 0 0,-1 1 1 0 0,1-1-1 0 0,0 1 0 0 0,-1-1 0 0 0,1 0 0 0 0,0 0 1 0 0,-1 1-1 0 0,1-1 0 0 0,-1 0 0 0 0,1 1 0 0 0,0-1 1 0 0,-1 0-1 0 0,1 0 0 0 0,-1 0 0 0 0,0 0 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42:16.0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4608 0 0,'16'8'328'0'0,"-8"2"3863"0"0,-7-8-3633 0 0,0-1 0 0 0,-1 1 1 0 0,1-1-1 0 0,-1 1 0 0 0,1-1 1 0 0,-1 1-1 0 0,0 0 0 0 0,0-1 1 0 0,0 4-1 0 0,0-4-537 0 0,0 0-1 0 0,0 0 1 0 0,0 0-1 0 0,0 1 1 0 0,0-1-1 0 0,0 0 1 0 0,1 0-1 0 0,-1 0 1 0 0,0 1 0 0 0,1-1-1 0 0,-1 0 1 0 0,1 0-1 0 0,-1 0 1 0 0,1 0-1 0 0,-1 0 1 0 0,1 0-1 0 0,0 0 1 0 0,-1 0-1 0 0,2 1 1 0 0,7 7-86 0 0,-7-7 129 0 0,0 0 1 0 0,-1 0 0 0 0,1 0-1 0 0,0 0 1 0 0,1-1 0 0 0,-1 1-1 0 0,4 1 1 0 0,7 2 294 0 0,-1-1 0 0 0,1 0 1 0 0,0-1-1 0 0,0 0 0 0 0,0-1 1 0 0,0-1-1 0 0,16 0 0 0 0,0 1-53 0 0,1-4 4 0 0,-4-1-19 0 0,-9 2-46 0 0,1-1 0 0 0,20-4 1 0 0,14-2 63 0 0,309-25 123 0 0,-184 26-310 0 0,-45 2 106 0 0,-7 7-100 0 0,-39 1-43 0 0,115 14 296 0 0,-66-2 243 0 0,-58-10-445 0 0,63 5 122 0 0,48-2-69 0 0,-67-5-77 0 0,18 5 124 0 0,192 6 722 0 0,-275-14-844 0 0,250-5 459 0 0,-109 1-480 0 0,-39 1-16 0 0,158 4 119 0 0,-115 3-54 0 0,-82 0-132 0 0,44-1 12 0 0,31-8 9 0 0,-157 5-28 0 0,37 3 0 0 0,6 1 86 0 0,121-1 276 0 0,106-25-8 0 0,17 2-96 0 0,-260 16-439 0 0,0-2 0 0 0,87-20 0 0 0,-107 17-841 0 0,-24 6-587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6:31:21.0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 21 10048 0 0,'0'0'490'0'0,"-19"0"68"0"0,16 0-168 0 0,0 0 1 0 0,0 0 0 0 0,0 1 0 0 0,0-1 0 0 0,0 1-1 0 0,0-1 1 0 0,0 1 0 0 0,0 0 0 0 0,-4 2 484 0 0,6-2-134 0 0,1-1-403 0 0,-1 0 1 0 0,0 0 0 0 0,1 0 0 0 0,-1 0-1 0 0,1 0 1 0 0,-1 1 0 0 0,0-1 0 0 0,1 0-1 0 0,-1 0 1 0 0,1 1 0 0 0,-1-1 0 0 0,1 1-1 0 0,-1-1 1 0 0,1 0 0 0 0,-1 1 0 0 0,1-1-1 0 0,-1 1 1 0 0,1 1-151 0 0,1 0-1 0 0,-1 0 1 0 0,1-1 0 0 0,0 1-1 0 0,0 0 1 0 0,0-1-1 0 0,0 1 1 0 0,0-1 0 0 0,0 1-1 0 0,0-1 1 0 0,0 1 0 0 0,0-1-1 0 0,1 0 1 0 0,-1 1 0 0 0,1-1-1 0 0,-1 0 1 0 0,4 2-1 0 0,1 1-30 0 0,1 0 0 0 0,0-1 0 0 0,8 4 0 0 0,-4-3 67 0 0,0-1-1 0 0,0 0 0 0 0,0-1 1 0 0,17 1-1 0 0,48-1-199 0 0,-70-2 74 0 0,61-1 222 0 0,-1-3 0 0 0,80-16 0 0 0,-98 14-165 0 0,0 2 0 0 0,53 2 0 0 0,58-5 361 0 0,-79 4-141 0 0,-60 3-302 0 0,-5-1 23 0 0,28-5 0 0 0,-2 0-11 0 0,20-1 100 0 0,-24 2 411 0 0,40 0-1 0 0,78 12-515 0 0,-110-4-133 0 0,-27-2 141 0 0,22 0 0 0 0,-39-1-88 0 0,28 2 122 0 0,36 5 0 0 0,-36-3 39 0 0,36 1-1 0 0,-59-5-137 0 0,1 3 23 0 0,16-4 188 0 0,-22 1-182 0 0,-1-1-340 0 0,1 0 218 0 0,-1 0-1 0 0,1 0 1 0 0,-1 0-1 0 0,0 0 1 0 0,1 0 0 0 0,-1-1-1 0 0,0 1 1 0 0,0 0-1 0 0,0 0 1 0 0,0 0 0 0 0,0-1-1 0 0,0 1 1 0 0,0 0-1 0 0,0 0 1 0 0,0 0 0 0 0,0 0-1 0 0,-1-1 1 0 0,1 1-1 0 0,0 0 1 0 0,-1 0 0 0 0,1 0-1 0 0,-1 0 1 0 0,0 0-1 0 0,1 0 1 0 0,-1 0 0 0 0,0 0-1 0 0,1 0 1 0 0,-3-1-1 0 0,-2-6-1886 0 0,-3-2-2505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44:52.6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 1 4752 0 0,'-3'10'464'0'0,"-1"-5"-464"0"0,4 1 0 0 0,4-2 0 0 0,-4 1 64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45:28.4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63 5064 0 0,'0'0'232'0'0,"1"-1"-14"0"0,-1 1-217 0 0,0 0 0 0 0,1-1 0 0 0,-1 1 0 0 0,0 0 0 0 0,1-1 0 0 0,-1 1 0 0 0,0-1 0 0 0,0 1 0 0 0,1 0 0 0 0,-1-1 0 0 0,0 1-1 0 0,0-1 1 0 0,0 1 0 0 0,0 0 0 0 0,1-1 0 0 0,-1 1 0 0 0,0-1 0 0 0,0 1 0 0 0,0-1 0 0 0,0 1 0 0 0,0 0 0 0 0,0-1 0 0 0,0 1-1 0 0,0-1 1 0 0,0 0 0 0 0,0-5 490 0 0,4 1 1165 0 0,-3 4-1218 0 0,-1 1 1 0 0,1-1-1 0 0,-1 0 1 0 0,1 1-1 0 0,-1-1 1 0 0,0 1-1 0 0,1-1 1 0 0,-1 0 0 0 0,0 1-1 0 0,1-1 1 0 0,-1 0-1 0 0,0 0 1 0 0,0 1-1 0 0,0-1 1 0 0,0 0-1 0 0,0-1 1 0 0,4-9 4082 0 0,-4 10-4433 0 0,1 1 0 0 0,-1 0 0 0 0,0 0 0 0 0,0-1 0 0 0,1 1 0 0 0,-1 0 1 0 0,0-1-1 0 0,0 1 0 0 0,0-1 0 0 0,0 1 0 0 0,1 0 0 0 0,-1-1 0 0 0,0 1 0 0 0,0 0 0 0 0,0-1 1 0 0,0 1-1 0 0,0-1 0 0 0,0 1 0 0 0,0 0 0 0 0,0-1 0 0 0,0 1 0 0 0,0-1 0 0 0,0 1 0 0 0,0 0 0 0 0,-1-1 1 0 0,1 1-1 0 0,0-1 0 0 0,0 1 0 0 0,0 0 0 0 0,0-1 0 0 0,-1 1 0 0 0,1 0 0 0 0,0-1 0 0 0,0 1 1 0 0,-1 0-1 0 0,1 0 0 0 0,0-1 0 0 0,-1 1 0 0 0,1 0 0 0 0,0 0 0 0 0,-1-1 0 0 0,1 1 0 0 0,0 0 1 0 0,-1 0-1 0 0,1 0 0 0 0,0 0 0 0 0,-1-1 0 0 0,2 4 267 0 0,1 0 0 0 0,-1 0 0 0 0,0 1 0 0 0,0-1 1 0 0,-1 0-1 0 0,1 0 0 0 0,-1 1 0 0 0,1 5 0 0 0,2 39 68 0 0,-6 8 65 0 0,-10 64 1 0 0,9-93-376 0 0,-4 90 423 0 0,2-35-192 0 0,5-56-271 0 0,1-23-87 0 0,0 1 0 0 0,0 0 1 0 0,0 0-1 0 0,0 0 1 0 0,-1-1-1 0 0,0 1 1 0 0,-1 6-1 0 0,2-10 12 0 0,0 0 1 0 0,0 0-1 0 0,0 0 0 0 0,0 0 1 0 0,0 0-1 0 0,0 1 0 0 0,0-1 0 0 0,0 0 1 0 0,0 0-1 0 0,0 0 0 0 0,0 0 1 0 0,0 0-1 0 0,0 0 0 0 0,0 0 1 0 0,0 0-1 0 0,0 1 0 0 0,0-1 0 0 0,0 0 1 0 0,0 0-1 0 0,0 0 0 0 0,0 0 1 0 0,1 0-1 0 0,-1 0 0 0 0,0 0 1 0 0,0 0-1 0 0,0 0 0 0 0,0 0 0 0 0,0 1 1 0 0,0-1-1 0 0,0 0 0 0 0,0 0 1 0 0,1 0-1 0 0,-1 0 0 0 0,0 0 1 0 0,0 0-1 0 0,0 0 0 0 0,0 0 0 0 0,0 0 1 0 0,0 0-1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45:29.9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1083 2760 0 0,'0'0'7992'0'0,"9"-11"-5904"0"0,-3 3-1394 0 0,0-2-1 0 0,0 1 1 0 0,-1-1 0 0 0,0 0 0 0 0,-1 0 0 0 0,4-10 0 0 0,3-9 274 0 0,1 4 46 0 0,1 0-1 0 0,28-39 1 0 0,41-41 1175 0 0,353-393 1250 0 0,-354 414-3019 0 0,8-10-2 0 0,-88 92-423 0 0,21-25 38 0 0,-20 25-50 0 0,-1 0 0 0 0,1-1-1 0 0,-1 1 1 0 0,0 0 0 0 0,0-1-1 0 0,0 1 1 0 0,0-1 0 0 0,-1 1-1 0 0,1-1 1 0 0,0-5 0 0 0,-1 8-108 0 0,0-1 0 0 0,0 1 1 0 0,0 0-1 0 0,0-1 0 0 0,-1 1 1 0 0,1-1-1 0 0,0 1 0 0 0,0-1 1 0 0,0 1-1 0 0,-1-1 0 0 0,1 1 1 0 0,0 0-1 0 0,-1-1 0 0 0,1 1 1 0 0,0 0-1 0 0,-1-1 0 0 0,1 1 0 0 0,0 0 1 0 0,-1-1-1 0 0,1 1 0 0 0,-1 0 1 0 0,1 0-1 0 0,-1-1 0 0 0,1 1 1 0 0,0 0-1 0 0,-1 0 0 0 0,1 0 1 0 0,-1 0-1 0 0,1 0 0 0 0,-1-1 1 0 0,1 1-1 0 0,-2 0 0 0 0,-4 0-1723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45:25.5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268 43 5064 0 0,'0'0'389'0'0,"19"0"3159"0"0,-11-2-1627 0 0,0-1-1 0 0,-1 0 0 0 0,11-5 1 0 0,-17 7-1757 0 0,-1 1-15 0 0,1 0 0 0 0,-1 0 0 0 0,0 0-1 0 0,1 0 1 0 0,-1 0 0 0 0,0-1 0 0 0,0 1-1 0 0,1 0 1 0 0,-1 0 0 0 0,0 0 0 0 0,0-1-1 0 0,1 1 1 0 0,-1 0 0 0 0,0 0 0 0 0,0-1-1 0 0,1 1 1 0 0,-1 0 0 0 0,0 0 0 0 0,0-1-1 0 0,0 1 1 0 0,0 0 0 0 0,0-1 0 0 0,1 1-1 0 0,-1 0 1 0 0,0-1 0 0 0,0 1 0 0 0,0 0-1 0 0,0-1 1 0 0,0 1 0 0 0,0 0 0 0 0,0-1-1 0 0,-8-7 1283 0 0,6 6-1346 0 0,0 1 1 0 0,-1 0-1 0 0,1 0 0 0 0,0 0 1 0 0,-1 0-1 0 0,1 0 0 0 0,-6 0 1 0 0,-10 1-76 0 0,0 1 0 0 0,0 2 0 0 0,0-1 1 0 0,1 2-1 0 0,-1 0 0 0 0,1 1 0 0 0,0 1 1 0 0,0 1-1 0 0,-16 8 0 0 0,18-7 201 0 0,0 0-1 0 0,-27 20 0 0 0,39-26-139 0 0,0 0-1 0 0,0 1 0 0 0,0 0 1 0 0,0-1-1 0 0,0 1 0 0 0,1 1 0 0 0,-1-1 1 0 0,1 0-1 0 0,0 0 0 0 0,0 1 1 0 0,0-1-1 0 0,0 1 0 0 0,1 0 0 0 0,0-1 1 0 0,-1 1-1 0 0,1 0 0 0 0,0 0 1 0 0,0 6-1 0 0,1-8-48 0 0,0-1-1 0 0,1 0 1 0 0,-1 1 0 0 0,1-1 0 0 0,-1 0-1 0 0,1 1 1 0 0,-1-1 0 0 0,1 0 0 0 0,-1 0-1 0 0,1 0 1 0 0,0 0 0 0 0,0 0-1 0 0,0 0 1 0 0,0 0 0 0 0,0 0 0 0 0,0 0-1 0 0,0 0 1 0 0,0 0 0 0 0,0 0 0 0 0,0-1-1 0 0,0 1 1 0 0,0 0 0 0 0,1-1 0 0 0,1 2-1 0 0,4 0 89 0 0,1 1 0 0 0,14 2 0 0 0,-19-4-78 0 0,25 3 424 0 0,51 3-1 0 0,-58-7-263 0 0,1 1 0 0 0,-1 2 0 0 0,0 0 0 0 0,29 8 0 0 0,-48-10-187 0 0,1 0 1 0 0,0 0-1 0 0,0 0 1 0 0,0 1-1 0 0,-1-1 1 0 0,1 1-1 0 0,-1-1 1 0 0,1 1-1 0 0,-1 0 1 0 0,0 0-1 0 0,0 0 1 0 0,0 0-1 0 0,0 1 1 0 0,0-1-1 0 0,0 0 1 0 0,3 6-1 0 0,-4-4 8 0 0,0-1-1 0 0,0 1 0 0 0,0 0 0 0 0,0 0 0 0 0,0-1 0 0 0,-1 1 1 0 0,1 0-1 0 0,-1 0 0 0 0,0 0 0 0 0,-1 0 0 0 0,0 6 0 0 0,-2 3 16 0 0,0 0 0 0 0,-1-1-1 0 0,-1 1 1 0 0,0-1 0 0 0,-1 0-1 0 0,-10 18 1 0 0,8-19-37 0 0,1 0 1 0 0,-2 0-1 0 0,1 0 0 0 0,-2-1 1 0 0,1-1-1 0 0,-1 1 0 0 0,-1-1 0 0 0,0-1 1 0 0,0 0-1 0 0,0-1 0 0 0,-1 0 1 0 0,0-1-1 0 0,0 0 0 0 0,-21 7 0 0 0,28-12 7 0 0,1 0 0 0 0,-1-1 0 0 0,0 1 0 0 0,1-1 0 0 0,-1 0 0 0 0,0 0 0 0 0,-6-1 0 0 0,10 1 3 0 0,0 0-1 0 0,0 0 1 0 0,0 0-1 0 0,0 0 1 0 0,0 0 0 0 0,0-1-1 0 0,0 1 1 0 0,0 0-1 0 0,0-1 1 0 0,0 1-1 0 0,1 0 1 0 0,-1-1-1 0 0,0 1 1 0 0,0-1-1 0 0,0 0 1 0 0,0 1-1 0 0,0-1 1 0 0,1 0-1 0 0,-1 1 1 0 0,0-1-1 0 0,1 0 1 0 0,-1 0-1 0 0,1 0 1 0 0,-1 1-1 0 0,1-1 1 0 0,-1 0-1 0 0,1 0 1 0 0,-1 0-1 0 0,1 0 1 0 0,0 0-1 0 0,-1 0 1 0 0,1 0-1 0 0,0 0 1 0 0,0 0-1 0 0,0 0 1 0 0,0 0-1 0 0,0 0 1 0 0,0-2-1 0 0,0 2 11 0 0,1-5 52 0 0,0 1 0 0 0,0-1 0 0 0,1 0 0 0 0,-1 1 0 0 0,1 0 1 0 0,1-1-1 0 0,-1 1 0 0 0,5-8 0 0 0,47-56 825 0 0,-34 45-575 0 0,18-27 1 0 0,-19 21-741 0 0,2 2 0 0 0,35-37-1 0 0,-48 57-2201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45:26.9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113 10 4608 0 0,'10'-10'18431'0'0,"-14"14"-18366"0"0,0 0 0 0 0,0 0-1 0 0,0 1 1 0 0,0-1-1 0 0,1 1 1 0 0,-6 10 0 0 0,0-1-30 0 0,-5 6 52 0 0,2-1 1 0 0,0 2-1 0 0,1 0 0 0 0,-10 27 0 0 0,10-15 1352 0 0,11-33-1436 0 0,0 1 1 0 0,0-1-1 0 0,0 0 1 0 0,0 1-1 0 0,-1-1 1 0 0,1 0-1 0 0,0 1 0 0 0,0-1 1 0 0,0 0-1 0 0,0 1 1 0 0,0-1-1 0 0,0 1 1 0 0,0-1-1 0 0,0 0 1 0 0,0 1-1 0 0,0-1 0 0 0,1 0 1 0 0,-1 1-1 0 0,0-1 1 0 0,0 0-1 0 0,0 1 1 0 0,0-1-1 0 0,0 0 1 0 0,1 1-1 0 0,-1-1 0 0 0,0 0 1 0 0,0 1-1 0 0,1-1 1 0 0,-1 0-1 0 0,0 0 1 0 0,0 1-1 0 0,1-1 1 0 0,-1 0-1 0 0,0 0 0 0 0,1 0 1 0 0,-1 1-1 0 0,0-1 1 0 0,1 0-1 0 0,-1 0 1 0 0,0 0-1 0 0,1 0 1 0 0,-1 0-1 0 0,1 0 0 0 0,-1 0 1 0 0,0 0-1 0 0,1 0 1 0 0,0 0-1 0 0,2 1-2 0 0,1 0 1 0 0,0 0-1 0 0,0 0 0 0 0,0-1 1 0 0,0 0-1 0 0,0 0 0 0 0,0 0 0 0 0,0 0 1 0 0,0-1-1 0 0,0 1 0 0 0,-1-1 0 0 0,1 0 1 0 0,0 0-1 0 0,0-1 0 0 0,-1 1 1 0 0,7-4-1 0 0,5-3-363 0 0,-1-1 0 0 0,21-17-1 0 0,-25 19-173 0 0,8-9-2256 0 0,22-22-1 0 0,-22 20 1539 0 0,8-7-953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45:27.3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255 0 3224 0 0,'-3'8'3882'0'0,"-16"29"10166"0"0,-6 23-9369 0 0,1-2-3706 0 0,-15 28 89 0 0,-65 153 102 0 0,68-151-1016 0 0,32-80-910 0 0,5-18-2787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46:07.8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88 29 8952 0 0,'0'0'4066'0'0,"-6"-4"-2598"0"0,4 4-1277 0 0,1-1-1 0 0,-1 0 1 0 0,0 0-1 0 0,1 0 1 0 0,-1-1-1 0 0,1 1 1 0 0,0 0-1 0 0,-1 0 0 0 0,-1-3 1 0 0,-2-2 1177 0 0,5 0 1716 0 0,-9 139-2768 0 0,1-49-396 0 0,-19 333 80 0 0,21-323 80 0 0,-3 94-728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46:08.7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0 193 13824 0 0,'0'0'1246'0'0,"12"-8"-1216"0"0,-11 6-36 0 0,1 1 0 0 0,0-1 1 0 0,-1 1-1 0 0,1-1 1 0 0,0 1-1 0 0,0 0 0 0 0,0 0 1 0 0,0 0-1 0 0,0 0 0 0 0,0 0 1 0 0,0 0-1 0 0,0 0 1 0 0,0 1-1 0 0,0-1 0 0 0,0 1 1 0 0,0 0-1 0 0,0-1 1 0 0,5 1-1 0 0,1 0 36 0 0,0 0-1 0 0,1 1 1 0 0,14 2 0 0 0,32 11-12 0 0,-31-8-3 0 0,-1-1 0 0 0,33 4 1 0 0,-1-3 263 0 0,31 1 414 0 0,-31-7-34 0 0,-1-2 1 0 0,90-16 0 0 0,-48-3-339 0 0,112-18-10 0 0,-174 37-307 0 0,-1 2-1 0 0,1 1 0 0 0,0 2 0 0 0,51 10 0 0 0,-64-11 113 0 0,0 0 0 0 0,40-3 0 0 0,-20 0 35 0 0,147-7 707 0 0,-80 2-524 0 0,-47 4-256 0 0,151-14 44 0 0,-67-2-6 0 0,-59 9-115 0 0,176-12-1 0 0,-124 12 0 0 0,200-14 1000 0 0,2 5-104 0 0,-320 16-732 0 0,-1-1 0 0 0,31-8 0 0 0,-19 4 74 0 0,-27 6-194 0 0,0 1 1 0 0,0 0-1 0 0,0 0 1 0 0,-1 0 0 0 0,1 1-1 0 0,0-1 1 0 0,0 1 0 0 0,5 2-1 0 0,11 1 169 0 0,2-3 40 0 0,-15-1-172 0 0,-1 1-1 0 0,0-1 1 0 0,0 1-1 0 0,0 0 1 0 0,8 3-1 0 0,-13-3-73 0 0,0 0 0 0 0,0 0 0 0 0,0 1 0 0 0,-1-1 1 0 0,1 1-1 0 0,0-1 0 0 0,-1 1 0 0 0,1-1 0 0 0,-1 1 0 0 0,1 2 0 0 0,0-1 6 0 0,1 5 32 0 0,-1-1 1 0 0,0 1-1 0 0,0 16 1 0 0,0-4 17 0 0,-1-11-53 0 0,0 0 0 0 0,-1 0-1 0 0,-1-1 1 0 0,1 1 0 0 0,-6 16-1 0 0,-1 6-3 0 0,-20 77 29 0 0,14-56 42 0 0,-12 73-1 0 0,22-96 93 0 0,1-8-133 0 0,1 0-1 0 0,0 38 1 0 0,3-37-24 0 0,-1-15-3 0 0,0 0 0 0 0,1 0-1 0 0,-1 0 1 0 0,1 0 0 0 0,4 13-1 0 0,-1-9-56 0 0,-3-7-45 0 0,0-1-1 0 0,0 0 1 0 0,0 1-1 0 0,1-1 0 0 0,-1 0 1 0 0,1 0-1 0 0,-1 0 1 0 0,1 0-1 0 0,0-1 0 0 0,0 1 1 0 0,0 0-1 0 0,1-1 1 0 0,-1 0-1 0 0,1 1 1 0 0,4 3-1 0 0,1-4-1449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46:09.7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0 225 5064 0 0,'0'0'232'0'0,"14"9"365"0"0,-8-7 937 0 0,0-1-1 0 0,0 1 1 0 0,0-1 0 0 0,0 0 0 0 0,11 0-1 0 0,-1 1-1316 0 0,102 17-73 0 0,-42-9 220 0 0,-14-1-354 0 0,73 0 0 0 0,-32-9-29 0 0,308-11 2324 0 0,-310 2-2015 0 0,126-14 733 0 0,-123 11-790 0 0,91-13-78 0 0,73-6-38 0 0,-10 1-38 0 0,215-17 473 0 0,-200 49-168 0 0,-240-1-339 0 0,-1-2 0 0 0,47-7 0 0 0,65-19 151 0 0,-77 13-24 0 0,32-6 112 0 0,64-12 251 0 0,-149 30-403 0 0,1 1 1 0 0,14 1-1 0 0,-27 1-64 0 0,2 5-240 0 0,-7-4-884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53:29.6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 92 5528 0 0,'0'0'422'0'0,"-2"-7"435"0"0,-1-2 4352 0 0,3 7-4520 0 0,0 1 1 0 0,0-1 0 0 0,1 0 0 0 0,-1 0-1 0 0,1 1 1 0 0,-1-1 0 0 0,1 0 0 0 0,-1 1-1 0 0,1-1 1 0 0,0 0 0 0 0,0 1 0 0 0,0-1 0 0 0,2-2-1 0 0,-1 1-194 0 0,1 1 0 0 0,0-1 0 0 0,0 0 0 0 0,0 1 0 0 0,0 0 0 0 0,3-2-1 0 0,6-2 123 0 0,-1 0 0 0 0,23-6 0 0 0,-29 10-483 0 0,1 1-1 0 0,0-1 1 0 0,0 2-1 0 0,-1-1 1 0 0,1 0-1 0 0,11 2 1 0 0,-15-1-114 0 0,-1 0 0 0 0,1 0 0 0 0,0 0-1 0 0,0 0 1 0 0,-1 1 0 0 0,1-1 0 0 0,0 0 0 0 0,-1 1 0 0 0,1 0 0 0 0,0-1 0 0 0,-1 1 0 0 0,1 0 0 0 0,-1 0-1 0 0,1 0 1 0 0,-1 0 0 0 0,0 0 0 0 0,1 0 0 0 0,-1 0 0 0 0,0 1 0 0 0,0-1 0 0 0,0 0 0 0 0,0 1 0 0 0,0-1-1 0 0,0 1 1 0 0,0-1 0 0 0,1 4 0 0 0,0 1-11 0 0,-1 1 1 0 0,0 0-1 0 0,-1 0 0 0 0,1 0 0 0 0,-1 0 1 0 0,0 0-1 0 0,-1 0 0 0 0,0 0 0 0 0,0 0 0 0 0,-3 10 1 0 0,-4 7 54 0 0,-17 37 1 0 0,9-26-44 0 0,-28 66-21 0 0,38-77 109 0 0,6-23-11 0 0,14 6 243 0 0,-6-7-240 0 0,0 0-1 0 0,1-1 1 0 0,-1 0-1 0 0,0-1 1 0 0,1 0-1 0 0,-1 0 1 0 0,13-6-1 0 0,-8 4-28 0 0,104-41-73 0 0,-73 28-1018 0 0,-22 7 343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2T16:31:27.2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1 126 11688 0 0,'0'0'2161'0'0,"16"0"-356"0"0,-8-2-1243 0 0,-1 0-1 0 0,1-1 1 0 0,9-4-1 0 0,-10 3-138 0 0,1 1-1 0 0,14-4 0 0 0,22-4 673 0 0,7 5-294 0 0,-34 4-566 0 0,-15 1-206 0 0,0 1 1 0 0,0 0-1 0 0,1-1 1 0 0,-1 1-1 0 0,0 0 1 0 0,0 0-1 0 0,0 0 1 0 0,0 0-1 0 0,5 1 1 0 0,4 2 197 0 0,1-2 0 0 0,-1 1 0 0 0,1-2 0 0 0,20 0 0 0 0,-9-1 180 0 0,-20 1-372 0 0,1 0-1 0 0,-1 0 0 0 0,1-1 0 0 0,-1 1 1 0 0,0-1-1 0 0,6-2 0 0 0,-9 3-26 0 0,1 0 0 0 0,0-1 0 0 0,0 1 0 0 0,-1 0-1 0 0,1-1 1 0 0,0 1 0 0 0,0 0 0 0 0,0 0 0 0 0,-1 0-1 0 0,1-1 1 0 0,0 1 0 0 0,0 0 0 0 0,0 0 0 0 0,0 0 0 0 0,-1 1-1 0 0,1-1 1 0 0,0 0 0 0 0,0 0 0 0 0,1 1 0 0 0,4 0 70 0 0,34 0 209 0 0,51 7-1 0 0,-30 1 218 0 0,-1 1 352 0 0,-4 1-856 0 0,-21-3 0 0 0,-24-6 0 0 0,23 7 0 0 0,19 10 0 0 0,-39-15 185 0 0,0 0 0 0 0,0-1 0 0 0,1-1 0 0 0,-1 0 0 0 0,28-1 0 0 0,-15 0-89 0 0,-17 0-56 0 0,-1-1 0 0 0,1 0 0 0 0,12-2 0 0 0,-15 2-12 0 0,1-1 1 0 0,0 1 0 0 0,16 2 0 0 0,6 0 514 0 0,30 3-603 0 0,-36-2-33 0 0,-3 0-22 0 0,31 9 1 0 0,-38-8 102 0 0,13 3 32 0 0,1-1 1 0 0,0-2 0 0 0,0-1 0 0 0,33 0 0 0 0,105-10 217 0 0,-143 6-201 0 0,19 1 62 0 0,-28 1-41 0 0,-1-1-1 0 0,1-1 0 0 0,24-4 1 0 0,7 0-27 0 0,11-2-148 0 0,-38 4 51 0 0,31-1 0 0 0,-29 3 66 0 0,20-4 0 0 0,18 0 0 0 0,-8 6 139 0 0,56-2 315 0 0,-5-10-740 0 0,-12 5 142 0 0,-29 3 5 0 0,-47 2 139 0 0,-1 0 0 0 0,1 0 0 0 0,0 2 0 0 0,-1-1 0 0 0,16 4 0 0 0,-18-2 52 0 0,-1-1-1 0 0,1 0 1 0 0,0-1-1 0 0,-1 0 1 0 0,14-2 0 0 0,49-10 359 0 0,-50 7-385 0 0,33-2-272 0 0,0 1 1 0 0,80 4 0 0 0,-126 2 242 0 0,290-6 3 0 0,-207 8 0 0 0,-7 1 0 0 0,-42-2 37 0 0,6 0 130 0 0,44-6 500 0 0,-32 3-1234 0 0,226-9 1612 0 0,-169 0-690 0 0,-63 6-130 0 0,50-5-414 0 0,101 13 241 0 0,-168-1-19 0 0,23 1 9 0 0,-32 0 8 0 0,46-2 1 0 0,-8 0 40 0 0,165-4 421 0 0,-76-1-144 0 0,-135 2-246 0 0,-1 0 0 0 0,0-1 0 0 0,-1-1 1 0 0,29-10-1 0 0,34-6 328 0 0,-43 14-450 0 0,73 0 0 0 0,-106 6 1 0 0,0 0 0 0 0,0 0 0 0 0,0-1 0 0 0,0 0 0 0 0,0 0 0 0 0,0 0 0 0 0,-1-1 0 0 0,1 1 0 0 0,-1-2 0 0 0,7-2 0 0 0,-11 5 41 0 0,2-3-20 0 0,-1-1-28 0 0,-2 3-40 0 0,0 1 1 0 0,0-1-1 0 0,0 1 0 0 0,0-1 0 0 0,0 1 0 0 0,0 0 0 0 0,0-1 0 0 0,0 1 0 0 0,-1-1 0 0 0,1 1 0 0 0,0 0 0 0 0,0-1 1 0 0,-1 1-1 0 0,1 0 0 0 0,0-1 0 0 0,0 1 0 0 0,-1 0 0 0 0,1-1 0 0 0,0 1 0 0 0,-1 0 0 0 0,1 0 0 0 0,0-1 0 0 0,-1 1 1 0 0,1 0-1 0 0,-1 0 0 0 0,1 0 0 0 0,0-1 0 0 0,-1 1 0 0 0,0 0 0 0 0,-12-6-1918 0 0,13 6 1784 0 0,-6-1-2620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53:28.8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 43 2760 0 0,'-7'-1'20135'0'0,"13"0"-16651"0"0,7-2-7197 0 0,-11 3 5588 0 0,49-4-1678 0 0,-6-4 1348 0 0,-28 7-1008 0 0,-1-1-1 0 0,23-5 1 0 0,7-1 66 0 0,-45 8-597 0 0,103-7 766 0 0,-100 6-747 0 0,0 1-1 0 0,0 1 1 0 0,-1-1 0 0 0,1 1 0 0 0,0-1 0 0 0,0 1-1 0 0,0 0 1 0 0,-1 0 0 0 0,5 2 0 0 0,-7-2-18 0 0,1 0 0 0 0,-1 0 1 0 0,0 0-1 0 0,0 0 1 0 0,0 0-1 0 0,0 0 0 0 0,0 0 1 0 0,0 0-1 0 0,0 0 0 0 0,0 0 1 0 0,0 0-1 0 0,0 1 0 0 0,-1-1 1 0 0,1 0-1 0 0,0 1 0 0 0,-1-1 1 0 0,1 0-1 0 0,-1 1 1 0 0,0-1-1 0 0,1 1 0 0 0,-1-1 1 0 0,0 1-1 0 0,0-1 0 0 0,0 3 1 0 0,-1 0 6 0 0,1-1 1 0 0,-1 1-1 0 0,0 0 1 0 0,-1-1-1 0 0,1 1 1 0 0,-3 5-1 0 0,2-5 6 0 0,-5 8 19 0 0,-1 0 0 0 0,0 0 0 0 0,-19 20 0 0 0,26-30-39 0 0,-66 82 188 0 0,-57 97-1 0 0,104-150-85 0 0,-27 45 112 0 0,46-75-184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53:30.4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83 1 7832 0 0,'0'0'9109'0'0,"-4"5"-7552"0"0,2 1-1247 0 0,-1-1-1 0 0,0 0 0 0 0,1 0 1 0 0,0 1-1 0 0,0 0 1 0 0,1-1-1 0 0,-1 1 0 0 0,1 0 1 0 0,0 10-1 0 0,-2 3 105 0 0,-11 112 608 0 0,-2 10-593 0 0,-4-48-383 0 0,20-92 84 0 0,-4 7 4 0 0,2 23-1430 0 0,2-20-192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53:31.0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0 935 13216 0 0,'16'-25'1436'0'0,"25"-28"469"0"0,-20 29-219 0 0,-1-2-1 0 0,18-29 1 0 0,-4 5-438 0 0,-8 13-974 0 0,15-21 1074 0 0,91-100-1 0 0,-90 108-1440 0 0,-31 35 52 0 0,1 2 0 0 0,16-17 0 0 0,-26 29 41 0 0,-1 0-1 0 0,1-1 0 0 0,0 1 0 0 0,0 0 1 0 0,0 0-1 0 0,0 0 0 0 0,0 1 0 0 0,0-1 1 0 0,1 0-1 0 0,-1 1 0 0 0,4-1 1 0 0,-5 1 2 0 0,1 0 1 0 0,0-1 0 0 0,0 1-1 0 0,0-1 1 0 0,-1 1 0 0 0,1-1 0 0 0,0 0-1 0 0,-1 1 1 0 0,1-1 0 0 0,0 0-1 0 0,-1 0 1 0 0,1 0 0 0 0,-1 0-1 0 0,1 0 1 0 0,1-3 0 0 0,6-9 125 0 0,0 0 0 0 0,-1 0 0 0 0,-1-1-1 0 0,10-26 1 0 0,-8 18 51 0 0,15-27 0 0 0,-15 32-205 0 0,1 1 0 0 0,1 0 0 0 0,1 0 0 0 0,0 1 0 0 0,0 1 0 0 0,17-15 0 0 0,4 1-1056 0 0,-32 28 802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54:00.0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1606 250 6648 0 0,'0'0'600'0'0,"3"-18"162"0"0,-3 15-501 0 0,0 1-1 0 0,0-1 1 0 0,0 1-1 0 0,0 0 0 0 0,0-1 1 0 0,-1 1-1 0 0,1-1 0 0 0,-1 1 1 0 0,0 0-1 0 0,0-1 1 0 0,0 1-1 0 0,0 0 0 0 0,-1-3 1 0 0,-1-5 485 0 0,3 10-684 0 0,0-1 0 0 0,0 0 0 0 0,0 0 0 0 0,0 0 1 0 0,0 1-1 0 0,0-1 0 0 0,-1 0 0 0 0,1 0 0 0 0,0 1 0 0 0,0-1 0 0 0,-1 0 0 0 0,1 0 0 0 0,-1-1 1 0 0,-6-9 562 0 0,7 9-516 0 0,-1 1 0 0 0,0-1 1 0 0,0 1-1 0 0,1-1 0 0 0,-1 1 1 0 0,0 0-1 0 0,-1-1 1 0 0,1 1-1 0 0,0 0 0 0 0,0-1 1 0 0,-2 0-1 0 0,-6-4 168 0 0,-1 1-1 0 0,1 1 1 0 0,-1 0 0 0 0,1 0 0 0 0,-1 1 0 0 0,0 0-1 0 0,-15-2 1 0 0,-13-4 211 0 0,10 3-126 0 0,-48-6 0 0 0,37 8-232 0 0,-94-3 29 0 0,75 6-148 0 0,-6 2-11 0 0,1 2 0 0 0,0 2 0 0 0,-73 17 0 0 0,95-14-11 0 0,-11 2 49 0 0,-76 24-1 0 0,107-27-12 0 0,-85 33 150 0 0,85-31-156 0 0,1 1 0 0 0,-37 24-1 0 0,36-18-19 0 0,0 1-1 0 0,1 0 1 0 0,1 2-1 0 0,1 0 1 0 0,-27 37 0 0 0,25-26 32 0 0,1 1 1 0 0,2 1-1 0 0,-23 56 1 0 0,-24 105 421 0 0,51-144-176 0 0,-8 84 1 0 0,20-127-246 0 0,1 1 0 0 0,0-1 1 0 0,1 0-1 0 0,0 0 0 0 0,0 0 1 0 0,0 1-1 0 0,0-1 1 0 0,1 0-1 0 0,0-1 0 0 0,1 1 1 0 0,-1 0-1 0 0,1 0 0 0 0,4 5 1 0 0,-1-1 48 0 0,1-1 0 0 0,1 1-1 0 0,0-1 1 0 0,0-1 0 0 0,18 15 0 0 0,22 17 292 0 0,-24-19 13 0 0,29 19-1 0 0,-32-25-137 0 0,1-1-1 0 0,1-1 1 0 0,0-1 0 0 0,1-1-1 0 0,35 10 1 0 0,107 23 778 0 0,-141-39-883 0 0,0-2 0 0 0,0 0-1 0 0,46-3 1 0 0,-46 0-122 0 0,24 0-103 0 0,27 1 735 0 0,116-14 0 0 0,-114 5-335 0 0,79 2-1 0 0,-29 3 21 0 0,2 3-68 0 0,-46 2-153 0 0,72 5 123 0 0,4 1-19 0 0,-95-8-148 0 0,175-2 225 0 0,-27-12 324 0 0,-105 6-139 0 0,-58 4-359 0 0,-8 1 87 0 0,0 1 0 0 0,62 5-1 0 0,-4 0 612 0 0,-28-2-817 0 0,-59 0 19 0 0,1-2-1 0 0,-1 1 1 0 0,0-2-1 0 0,0 0 0 0 0,0 0 1 0 0,0-1-1 0 0,0-1 1 0 0,0 0-1 0 0,-1-1 1 0 0,0-1-1 0 0,0 1 1 0 0,0-2-1 0 0,-1 0 1 0 0,0 0-1 0 0,0-1 1 0 0,-1 0-1 0 0,1-1 1 0 0,-2 0-1 0 0,0-1 1 0 0,12-14-1 0 0,-4-1 7 0 0,-1 0 0 0 0,0-1-1 0 0,-2 0 1 0 0,-1-2-1 0 0,-2 1 1 0 0,0-2 0 0 0,-2 1-1 0 0,7-38 1 0 0,-14 54-22 0 0,0 0 0 0 0,-2 0 0 0 0,1 1 0 0 0,-1-1 0 0 0,-1 0 0 0 0,0 0 0 0 0,-1 1 0 0 0,0-1 0 0 0,-1 0 0 0 0,-1 1 0 0 0,1 0 0 0 0,-2 0 0 0 0,1 0 0 0 0,-1 0 0 0 0,-12-17 0 0 0,-11-13 24 0 0,-54-60 0 0 0,74 94-32 0 0,0-1 0 0 0,-1 1 0 0 0,-16-10 0 0 0,13 10 0 0 0,-16-15 0 0 0,7 5 16 0 0,-34-22-1 0 0,19 15 7 0 0,-50-32-28 0 0,-149-73-1 0 0,159 99 6 0 0,33 15 15 0 0,-40-13 31 0 0,-17-7-183 0 0,-126-50 138 0 0,128 50 73 0 0,84 32-79 0 0,0 0 1 0 0,-1 1-1 0 0,1 0 0 0 0,-1 1 0 0 0,1 1 0 0 0,-1 0 0 0 0,-14 2 1 0 0,-103 24 3 0 0,61-10 1 0 0,36-10-10 0 0,-51 12 60 0 0,72-14-46 0 0,0 0 0 0 0,0 1 1 0 0,-24 13-1 0 0,-15 11-557 0 0,-29 16 766 0 0,78-42-1020 0 0,-2 1-46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34:20.1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81 198 8288 0 0,'-3'1'363'0'0,"0"0"0"0"0,0 0 0 0 0,0 0 0 0 0,0-1-1 0 0,0 1 1 0 0,0-1 0 0 0,0 0 0 0 0,-6 0 0 0 0,3 0 2544 0 0,-19-16 3871 0 0,24 16-6609 0 0,0 0 0 0 0,0 0 0 0 0,0 0 0 0 0,0 0 0 0 0,0-1 0 0 0,0 1 0 0 0,0 0 0 0 0,1 0 0 0 0,-1-1-1 0 0,0 1 1 0 0,0-1 0 0 0,0 1 0 0 0,0-1 0 0 0,1 1 0 0 0,-1-1 0 0 0,0 0 0 0 0,1 1 0 0 0,-2-2 0 0 0,4-2-54 0 0,1 1 1 0 0,-1-1-1 0 0,0 1 1 0 0,1-1-1 0 0,0 1 1 0 0,0 0 0 0 0,0 0-1 0 0,6-5 1 0 0,9-8 620 0 0,-10 8-491 0 0,1 1 0 0 0,0 1 0 0 0,0-1 0 0 0,19-8 0 0 0,-15 8-152 0 0,2-1-82 0 0,0 2-1 0 0,19-7 1 0 0,9-3 62 0 0,-29 10 92 0 0,1 0 0 0 0,0 0 0 0 0,0 2 0 0 0,0 0-1 0 0,1 1 1 0 0,28-3 0 0 0,-43 7-159 0 0,-1 0 0 0 0,0 0 1 0 0,0-1-1 0 0,0 1 0 0 0,0 0 0 0 0,0 0 1 0 0,0 0-1 0 0,0 0 0 0 0,-1-1 1 0 0,1 1-1 0 0,0 0 0 0 0,0 0 0 0 0,0 0 1 0 0,-1-1-1 0 0,1 1 0 0 0,-1 1 0 0 0,-8 13-4 0 0,0-1-1 0 0,-1 0 1 0 0,-1 0-1 0 0,-18 18 0 0 0,3-7 28 0 0,-32 23-1 0 0,36-33-15 0 0,15-11-13 0 0,1 0-1 0 0,0 0 1 0 0,1 1 0 0 0,-8 6-1 0 0,13-11 3 0 0,0 0 1 0 0,0 0-1 0 0,0 0 0 0 0,0 0 0 0 0,-1 1 1 0 0,1-1-1 0 0,0 0 0 0 0,0 0 1 0 0,0 0-1 0 0,0 0 0 0 0,0 1 0 0 0,0-1 1 0 0,-1 0-1 0 0,1 0 0 0 0,0 0 0 0 0,0 1 1 0 0,0-1-1 0 0,0 0 0 0 0,0 0 1 0 0,0 0-1 0 0,0 1 0 0 0,0-1 0 0 0,0 0 1 0 0,0 0-1 0 0,0 0 0 0 0,0 1 0 0 0,0-1 1 0 0,0 0-1 0 0,0 0 0 0 0,0 1 1 0 0,0-1-1 0 0,1 0 0 0 0,-1 0 0 0 0,0 0 1 0 0,0 0-1 0 0,0 1 0 0 0,0-1 0 0 0,0 0 1 0 0,0 0-1 0 0,1 0 0 0 0,-1 1 1 0 0,12 3 211 0 0,17-3 136 0 0,-28-1-346 0 0,105-1 243 0 0,112 2 646 0 0,-215 0-773 0 0,0-1-1 0 0,1 1 1 0 0,-1-1 0 0 0,0 1-1 0 0,0 0 1 0 0,5 2-1 0 0,-8-2-115 0 0,1-1-1 0 0,-1 1 1 0 0,0-1 0 0 0,0 1-1 0 0,0-1 1 0 0,0 1-1 0 0,0-1 1 0 0,0 1-1 0 0,0-1 1 0 0,0 1-1 0 0,0-1 1 0 0,0 1-1 0 0,0 0 1 0 0,0-1-1 0 0,0 1 1 0 0,0-1 0 0 0,0 1-1 0 0,0-1 1 0 0,0 1-1 0 0,-1-1 1 0 0,1 1-1 0 0,0-1 1 0 0,0 1-1 0 0,-1-1 1 0 0,1 0-1 0 0,0 1 1 0 0,-1-1 0 0 0,0 1-1 0 0,-10 11-9 0 0,-1-1-1 0 0,0 0 1 0 0,-1 0 0 0 0,0-2-1 0 0,-18 11 1 0 0,4-2-9 0 0,-7 5 47 0 0,-52 26 0 0 0,81-47-21 0 0,-1 1 0 0 0,0-1 0 0 0,0-1 0 0 0,0 1 0 0 0,0-1 0 0 0,0 0 0 0 0,-8 0 0 0 0,10-1-67 0 0,0 0 1 0 0,1 0 0 0 0,-1 0 0 0 0,0-1 0 0 0,0 1 0 0 0,0-1-1 0 0,0 0 1 0 0,0 0 0 0 0,0-1 0 0 0,1 1 0 0 0,-1-1 0 0 0,-3-2-1 0 0,1-1-750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34:22.5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1 116 8952 0 0,'0'0'9727'0'0,"8"-10"-8133"0"0,-4 5-1184 0 0,0 0 0 0 0,0 0 1 0 0,0 0-1 0 0,1 0 0 0 0,0 1 0 0 0,0 0 1 0 0,6-4-1 0 0,-3 1-12 0 0,7-3 111 0 0,0 0 0 0 0,1 1 0 0 0,0 0 0 0 0,22-8 0 0 0,-38 17-494 0 0,1 0 1 0 0,0-1 0 0 0,0 1-1 0 0,-1 0 1 0 0,1 0-1 0 0,0-1 1 0 0,0 1-1 0 0,0 0 1 0 0,-1 0-1 0 0,1 0 1 0 0,0 0 0 0 0,0 0-1 0 0,0 0 1 0 0,-1 0-1 0 0,1 0 1 0 0,0 0-1 0 0,0 1 1 0 0,-1-1 0 0 0,1 0-1 0 0,0 0 1 0 0,0 1-1 0 0,-1-1 1 0 0,1 0-1 0 0,0 1 1 0 0,-1-1-1 0 0,1 1 1 0 0,0-1 0 0 0,-1 1-1 0 0,1-1 1 0 0,-1 1-1 0 0,1-1 1 0 0,0 1-1 0 0,-1 0 1 0 0,0-1-1 0 0,1 1 1 0 0,-1 0 0 0 0,1 0-1 0 0,-1-1 1 0 0,0 1-1 0 0,1 0 1 0 0,-1 0-1 0 0,0-1 1 0 0,0 3-1 0 0,1 0 34 0 0,0 1-1 0 0,-1-1 0 0 0,0 1 0 0 0,1 0 0 0 0,-1-1 0 0 0,-1 1 0 0 0,1 0 0 0 0,-2 5 0 0 0,-3 8-47 0 0,0 0 0 0 0,-2 0 0 0 0,-11 21 0 0 0,-31 45-18 0 0,46-77 14 0 0,-13 18-165 0 0,6-9 62 0 0,0 1 1 0 0,-10 22 0 0 0,18-34 106 0 0,1 1 0 0 0,-1-1 0 0 0,1 0 1 0 0,0 0-1 0 0,0 1 0 0 0,0-1 1 0 0,0 0-1 0 0,1 1 0 0 0,0-1 0 0 0,0 1 1 0 0,0-1-1 0 0,1 0 0 0 0,-1 1 1 0 0,1-1-1 0 0,1 5 0 0 0,-1-7 42 0 0,0-1 0 0 0,-1 1 0 0 0,1 0-1 0 0,0-1 1 0 0,0 1 0 0 0,1-1 0 0 0,-1 0 0 0 0,0 1 0 0 0,0-1-1 0 0,1 0 1 0 0,-1 0 0 0 0,1 1 0 0 0,-1-1 0 0 0,1 0-1 0 0,-1-1 1 0 0,1 1 0 0 0,-1 0 0 0 0,1 0 0 0 0,0-1-1 0 0,0 1 1 0 0,-1-1 0 0 0,1 1 0 0 0,0-1 0 0 0,0 0 0 0 0,0 0-1 0 0,-1 0 1 0 0,1 0 0 0 0,0 0 0 0 0,2 0 0 0 0,4-1 111 0 0,0 0-1 0 0,0-1 1 0 0,0 1 0 0 0,0-2 0 0 0,8-2 0 0 0,9-5 63 0 0,31-10 274 0 0,-51 18-631 0 0,1 1 0 0 0,-1 0 0 0 0,1 0 0 0 0,-1 0-1 0 0,1 1 1 0 0,0 0 0 0 0,-1 0 0 0 0,7 1 0 0 0,-7 0-790 0 0,-1 0 1 0 0,0 0-1 0 0,1 1 1 0 0,-1-1-1 0 0,5 3 1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34:23.6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347 51 2760 0 0,'0'0'7338'0'0,"-15"-6"-4156"0"0,15 6-3180 0 0,-3-5 577 0 0,-1 0 1 0 0,0 0-1 0 0,-9-7 0 0 0,11 10-410 0 0,0 1-1 0 0,0 0 1 0 0,0 0-1 0 0,0 0 0 0 0,0 0 1 0 0,0 0-1 0 0,0 0 0 0 0,0 0 1 0 0,-1 1-1 0 0,1-1 0 0 0,0 1 1 0 0,0 0-1 0 0,-1-1 0 0 0,-1 1 1 0 0,-45-5 1889 0 0,27 5-1411 0 0,10-1-407 0 0,-1 1 0 0 0,1 1 0 0 0,0 0 0 0 0,0 0 0 0 0,-13 4 0 0 0,22-4-223 0 0,-1-1 15 0 0,0 1 0 0 0,0 0 0 0 0,1 1 0 0 0,-1-1 0 0 0,0 0 0 0 0,0 1 0 0 0,1 0 0 0 0,-1 0 0 0 0,1 0 0 0 0,0 0 0 0 0,-1 1 0 0 0,1 0 0 0 0,0-1 0 0 0,0 1 0 0 0,1 0 0 0 0,-4 4 0 0 0,-1 3-20 0 0,0 0 1 0 0,0 1-1 0 0,1-1 0 0 0,1 1 0 0 0,0 0 0 0 0,-4 13 0 0 0,7-17-10 0 0,0 0-1 0 0,1 0 1 0 0,0 0 0 0 0,1 0-1 0 0,-1 0 1 0 0,1 0 0 0 0,0 0 0 0 0,1 0-1 0 0,0 0 1 0 0,0 0 0 0 0,1 0-1 0 0,2 7 1 0 0,-1-4 122 0 0,1-1-1 0 0,0 1 1 0 0,1-1 0 0 0,0 0-1 0 0,0-1 1 0 0,1 1 0 0 0,7 8-1 0 0,-9-14-76 0 0,-1 0-1 0 0,1 0 0 0 0,0 0 0 0 0,0 0 1 0 0,0-1-1 0 0,1 0 0 0 0,-1 1 1 0 0,1-2-1 0 0,-1 1 0 0 0,1 0 1 0 0,-1-1-1 0 0,1 0 0 0 0,0 0 0 0 0,0 0 1 0 0,0-1-1 0 0,0 0 0 0 0,-1 0 1 0 0,7 0-1 0 0,-2-1 5 0 0,0 0 0 0 0,-1 0 1 0 0,1-1-1 0 0,0 0 0 0 0,-1-1 0 0 0,1 0 1 0 0,-1 0-1 0 0,0 0 0 0 0,11-8 0 0 0,-13 6-20 0 0,-1 0 0 0 0,1-1-1 0 0,-1 0 1 0 0,0 0 0 0 0,-1 0-1 0 0,1-1 1 0 0,-1 1 0 0 0,-1-1-1 0 0,1 0 1 0 0,-1 0 0 0 0,2-9-1 0 0,-3 8-25 0 0,0 1-1 0 0,0 0 0 0 0,-1-1 0 0 0,-1 0 1 0 0,1 1-1 0 0,-1-1 0 0 0,-1 1 1 0 0,1-1-1 0 0,-1 0 0 0 0,-1 1 1 0 0,1-1-1 0 0,-4-9 0 0 0,4 16-80 0 0,0 0 0 0 0,0-1 0 0 0,0 1 0 0 0,0 0 0 0 0,0-1 0 0 0,0 1 0 0 0,0 0 0 0 0,0 0 0 0 0,0 0-1 0 0,-1 0 1 0 0,1 0 0 0 0,0 0 0 0 0,-1 0 0 0 0,1 0 0 0 0,-3 0 0 0 0,3 0-279 0 0,-1 1-1 0 0,1 0 0 0 0,-1-1 1 0 0,1 1-1 0 0,-1 0 1 0 0,1 0-1 0 0,-1 0 1 0 0,1 0-1 0 0,-1 0 1 0 0,-2 1-1 0 0,-4 1-1628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34:24.9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271 54 2304 0 0,'0'0'13584'0'0,"-12"-16"-9282"0"0,11 13-4247 0 0,0 1-1 0 0,0 0 1 0 0,0 0-1 0 0,0 0 1 0 0,-1 0 0 0 0,1 0-1 0 0,-1 0 1 0 0,1 1-1 0 0,-1-1 1 0 0,0 0 0 0 0,1 1-1 0 0,-1-1 1 0 0,0 1-1 0 0,0 0 1 0 0,-4-2 0 0 0,2 1 115 0 0,1 1 1 0 0,-1 0-1 0 0,0 0 1 0 0,1 0 0 0 0,-1 0-1 0 0,0 1 1 0 0,0 0-1 0 0,0-1 1 0 0,-3 2 0 0 0,-4 0 173 0 0,1 0 1 0 0,0 1 0 0 0,0 1 0 0 0,0-1 0 0 0,0 2-1 0 0,-14 6 1 0 0,8-2-345 0 0,1 1 0 0 0,-19 14 0 0 0,31-21 4 0 0,0 1 0 0 0,-1 0 0 0 0,1 0 0 0 0,1 0 0 0 0,-1 1 0 0 0,0-1 0 0 0,1 1 0 0 0,0-1-1 0 0,-1 1 1 0 0,2 0 0 0 0,-1 0 0 0 0,0 0 0 0 0,1 0 0 0 0,0 0 0 0 0,-1 0 0 0 0,2 1 0 0 0,-1-1 0 0 0,0 0 0 0 0,1 0 0 0 0,0 1-1 0 0,0-1 1 0 0,0 0 0 0 0,1 1 0 0 0,-1-1 0 0 0,1 0 0 0 0,0 0 0 0 0,0 1 0 0 0,1-1 0 0 0,-1 0 0 0 0,1 0 0 0 0,3 6 0 0 0,0-3 56 0 0,-1 0 0 0 0,1 0 0 0 0,0 0 0 0 0,1 0 0 0 0,0-1 0 0 0,0 0 1 0 0,0 0-1 0 0,1-1 0 0 0,-1 1 0 0 0,1-1 0 0 0,1-1 0 0 0,-1 1 1 0 0,1-1-1 0 0,-1-1 0 0 0,1 0 0 0 0,0 0 0 0 0,1 0 0 0 0,-1-1 0 0 0,0 0 1 0 0,1 0-1 0 0,-1-1 0 0 0,1-1 0 0 0,-1 1 0 0 0,1-1 0 0 0,14-2 1 0 0,-14 1 74 0 0,1 0 1 0 0,-1-1-1 0 0,0 0 1 0 0,1 0-1 0 0,-1-1 1 0 0,0-1-1 0 0,-1 1 1 0 0,1-2-1 0 0,0 1 1 0 0,-1-1 0 0 0,11-8-1 0 0,-16 11-114 0 0,-1 0 1 0 0,0-1-1 0 0,0 1 0 0 0,1 0 1 0 0,-1-1-1 0 0,-1 0 0 0 0,1 1 0 0 0,0-1 1 0 0,-1 0-1 0 0,1 0 0 0 0,-1 0 0 0 0,0 0 1 0 0,0 0-1 0 0,0 0 0 0 0,-1 0 1 0 0,1 0-1 0 0,-1 0 0 0 0,1 0 0 0 0,-1-1 1 0 0,0 1-1 0 0,0 0 0 0 0,0 0 1 0 0,-1 0-1 0 0,-1-6 0 0 0,-41-117-7861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36:13.3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795 202 10136 0 0,'0'0'1217'0'0,"0"-14"3246"0"0,-4 5-3268 0 0,0 0 0 0 0,0 1 0 0 0,-8-12 0 0 0,8 14-876 0 0,-1-1 0 0 0,0 1-1 0 0,-1 0 1 0 0,1 1 0 0 0,-1-1 0 0 0,0 1-1 0 0,-12-7 1 0 0,3 3-180 0 0,0 1 0 0 0,-23-8 0 0 0,33 14-120 0 0,-1-1 184 0 0,-1 1 0 0 0,1 0-1 0 0,-1 1 1 0 0,1-1 0 0 0,-1 2 0 0 0,0-1 0 0 0,1 0-1 0 0,-1 1 1 0 0,0 1 0 0 0,-13 1 0 0 0,8 1-92 0 0,-1 0 0 0 0,1 1-1 0 0,0 0 1 0 0,-21 11 0 0 0,-10 8 111 0 0,-45 31-1 0 0,75-43-193 0 0,0 1-1 0 0,0 0 1 0 0,1 0 0 0 0,-12 16 0 0 0,19-20-13 0 0,0-1 0 0 0,0 1 1 0 0,-5 12-1 0 0,6-11 40 0 0,-1-1-1 0 0,-7 12 1 0 0,-3-1 65 0 0,2 1 1 0 0,-14 26-1 0 0,-11 25-401 0 0,-24 52 586 0 0,44-83-146 0 0,10-23-95 0 0,1 0 1 0 0,1 1-1 0 0,-5 20 0 0 0,5-10 35 0 0,1 1 1 0 0,-1 56-1 0 0,6-72-48 0 0,1 1 1 0 0,0-1-1 0 0,1 1 0 0 0,1-1 0 0 0,0 0 0 0 0,1 0 0 0 0,0 0 1 0 0,9 19-1 0 0,9 7 88 0 0,1-1 0 0 0,2-1 1 0 0,1-1-1 0 0,2-1 0 0 0,60 57 1 0 0,-68-73-48 0 0,0-1-1 0 0,2-1 1 0 0,39 23 0 0 0,-48-32-5 0 0,0-2-1 0 0,0 0 1 0 0,1 0-1 0 0,0-1 1 0 0,-1-1 0 0 0,2-1-1 0 0,-1 0 1 0 0,25 3-1 0 0,-4-5 120 0 0,0-1 1 0 0,0-2-1 0 0,0-1 0 0 0,35-9 0 0 0,-47 7-163 0 0,-1-1 1 0 0,-1-1-1 0 0,1-1 1 0 0,-1-1-1 0 0,-1-1 1 0 0,0-1-1 0 0,26-18 1 0 0,198-176 623 0 0,-231 192-667 0 0,0 0 1 0 0,0 0-1 0 0,-2-1 1 0 0,1-1-1 0 0,-2 0 1 0 0,0-1-1 0 0,-1 0 1 0 0,0 0-1 0 0,-1-1 1 0 0,10-33-1 0 0,-8 13 0 0 0,-1 1 0 0 0,6-73 0 0 0,-13 83 0 0 0,-2-1 0 0 0,-1 1 0 0 0,-1-1 0 0 0,-1 1 0 0 0,-7-28 0 0 0,2 21 0 0 0,-2 1 0 0 0,-1-1 0 0 0,-16-31 0 0 0,21 50 0 0 0,-1 1 0 0 0,-1 1 0 0 0,0-1 0 0 0,-1 1 0 0 0,0 1 0 0 0,-1-1 0 0 0,0 2 0 0 0,0-1 0 0 0,-20-13 0 0 0,-2 4 0 0 0,-1 2 0 0 0,-41-18 0 0 0,34 18 0 0 0,-42-26 0 0 0,45 24-676 0 0,-76-32 1 0 0,52 27-107 0 0,40 15-1854 0 0,10 7 1277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25.7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183 70 9672 0 0,'0'-2'64'0'0,"-1"0"1"0"0,1 0-1 0 0,-1 0 0 0 0,1 0 1 0 0,-1 0-1 0 0,0 0 1 0 0,1 0-1 0 0,-1 0 0 0 0,0 0 1 0 0,-1 1-1 0 0,1-1 1 0 0,0 0-1 0 0,0 0 1 0 0,-1 1-1 0 0,-2-3 0 0 0,3 2-15 0 0,-1 0 0 0 0,0 0 0 0 0,1-1 0 0 0,-1 1-1 0 0,1 0 1 0 0,-2-5 0 0 0,-4-10 11716 0 0,-3 31-10400 0 0,9-5-1007 0 0,0-6-299 0 0,1-1 0 0 0,0 1 0 0 0,-1-1 0 0 0,1 0 0 0 0,-1 1 0 0 0,0-1 0 0 0,1 0 0 0 0,-3 4 0 0 0,-1 3 149 0 0,1 0-1 0 0,0 0 0 0 0,-4 16 1 0 0,-4 15 213 0 0,8-29-362 0 0,0 0 1 0 0,0 0-1 0 0,1 0 0 0 0,-1 17 0 0 0,-3 18 60 0 0,2-27-67 0 0,-11 69 198 0 0,2-1-54 0 0,-2 22 7 0 0,9-43-89 0 0,-3 87 45 0 0,2-49-60 0 0,1-30-27 0 0,0 150 125 0 0,19 229 252 0 0,-12-430-426 0 0,7 81 82 0 0,6 151 142 0 0,0-4-12 0 0,-5-121-109 0 0,4 79 102 0 0,8 150 343 0 0,-17-283-432 0 0,2 124 202 0 0,-19 48 148 0 0,9-174-241 0 0,-4 0-1 0 0,-16 74 1 0 0,3 3 192 0 0,14-81-273 0 0,-4 79 106 0 0,13-76-342 0 0,-2-72 36 0 0,0 0 0 0 0,0 0 0 0 0,0 0 0 0 0,0 0 0 0 0,0 0 0 0 0,0 0-1 0 0,0 0 1 0 0,1 0 0 0 0,-1 0 0 0 0,0 0 0 0 0,0 0 0 0 0,2 2 0 0 0,3 4-4025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E84F-32DE-4C41-86E6-14E001D66E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B328C3-AB25-4659-AB98-9436AFE255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34D17-DEDB-4E24-9640-C43E4CEDF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8/12/2021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A5E8A-0CD4-4765-B49E-726B8ADE6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6C054-07F4-4D73-986A-F9D14386F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046222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BDAD2-8087-4DE8-8570-231A7016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83302A-71AA-4785-8FB3-548AA510E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8CB9E-6FAF-4704-BCE4-A6C4A46CC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8/12/2021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415CD-4334-4A73-B447-EAFD0BC1D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D146E-0341-45BF-A325-AA055080A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8239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E2D962-0D88-45DE-B367-D2AB1D3029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5C7662-55C4-4512-811B-482D4C5495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B10FB-89F7-4037-8FDF-F35293964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8/12/2021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01BE0-88AD-4331-8BD0-66F128E57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302F2-A808-42E0-A45A-A116CC8A1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0579755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026A5-213C-441B-9524-4266D772E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A1EDE-237A-43D5-A72D-752B2ACCF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DD70A-2E80-4EE3-B208-587A45EDE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8/12/2021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383B4-18C1-4F3D-9A23-CC0DF4423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FD620-EA91-450E-8761-603E29F86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5698062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D4B78-8A78-4325-A13A-84C88A7B4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C10AC6-D901-4663-AE61-402F68150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AA77C-635F-4AC9-A535-C79C4D8D3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8/12/2021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30C90-4DC2-49C7-97D2-AA043A9A7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C4316-EBCD-4C26-AD1F-45EF54B5B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4890873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FE6C6-6E40-4744-85D0-3714E27DD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63EC8-5461-4612-A07E-DCE6ECBA82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CCD4C0-A266-4FA4-AABC-B2FF351DB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96387-C5DB-46AD-BAC3-C211F7685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8/12/2021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FCA7C6-7A66-4D38-87A4-E968EFBD8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363D43-0C92-42E1-9C71-F83E362C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047625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DBC4F-98F4-4EEB-BCE0-C6B4F1091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5F868-D8E8-45BF-96B5-55AFD2CD3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63953-8ACE-493E-A7B2-07AEE2C348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8A52FA-E0B0-4B2E-87DF-1B941BD61E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437E36-E5C6-4A65-AC78-DE4AA664CF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C28A6A-82EA-4A22-8D37-66692F395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8/12/2021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B2B112-5D57-4710-AA0B-AB30278F2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5F0455-2D5B-4B87-86AB-7C933C25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4083892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C094C-FFF2-4A7A-AB05-806232B24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3EAFFB-8372-47F4-B987-80EF890E3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8/12/2021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D28F42-472A-42DD-B45F-653F6D145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DA82AA-7652-4717-83E1-4EAC67CCC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2564917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FD9079-CAF9-46E9-B391-7C0C2E1F5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8/12/2021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831AB3-FD7B-40CA-9254-3EA878BEE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EA46F-6E5F-4526-AF94-4EE58CE3F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1954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EB78B-F869-49A5-94BD-2DE6D3018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197A9-C192-494A-B88C-521064089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D79FE0-BAEF-412D-94E5-4C5753F1C5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ED5ADD-FEB9-4C96-B2D8-2A1C3BEF7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8/12/2021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ED4C35-FEF8-43C9-93DD-4F23D2099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B66A7F-45C0-4F4D-9E77-3429142FF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6144957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BDC39-8BB3-41DD-B9E4-ED9973850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6DC3CB-E423-47F6-8C27-347B3E4AD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9AA6CA-2533-45C6-B6A2-C779D9A914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69179-DEE9-43BC-A3F2-84ADAFF48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8/12/2021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29DAA5-638A-46B0-8B1E-30CD0DAA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4A587-5E80-41C2-98FE-5CBA0F4DA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7614032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6D6AE6-ECEF-4A5B-B904-01E2AB2D7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C3724-0976-461F-9064-A99796276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BC634-FBE0-4556-B4AE-D215257AF9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BF66F-FEB0-48C1-A8B9-A73F54BB1A08}" type="datetimeFigureOut">
              <a:rPr lang="en-US" smtClean="0"/>
              <a:t>8/12/2021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CE3D1-CD37-4E94-A12B-5A2B73A90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A7546-7C21-4E8B-ADC4-395A78DC89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3286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customXml" Target="../ink/ink89.xml"/><Relationship Id="rId7" Type="http://schemas.openxmlformats.org/officeDocument/2006/relationships/customXml" Target="../ink/ink91.xml"/><Relationship Id="rId12" Type="http://schemas.openxmlformats.org/officeDocument/2006/relationships/image" Target="../media/image8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customXml" Target="../ink/ink93.xml"/><Relationship Id="rId5" Type="http://schemas.openxmlformats.org/officeDocument/2006/relationships/customXml" Target="../ink/ink90.xml"/><Relationship Id="rId10" Type="http://schemas.openxmlformats.org/officeDocument/2006/relationships/image" Target="../media/image87.png"/><Relationship Id="rId4" Type="http://schemas.openxmlformats.org/officeDocument/2006/relationships/image" Target="../media/image84.png"/><Relationship Id="rId9" Type="http://schemas.openxmlformats.org/officeDocument/2006/relationships/customXml" Target="../ink/ink9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customXml" Target="../ink/ink94.xml"/><Relationship Id="rId7" Type="http://schemas.openxmlformats.org/officeDocument/2006/relationships/customXml" Target="../ink/ink96.xml"/><Relationship Id="rId12" Type="http://schemas.openxmlformats.org/officeDocument/2006/relationships/image" Target="../media/image9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customXml" Target="../ink/ink98.xml"/><Relationship Id="rId5" Type="http://schemas.openxmlformats.org/officeDocument/2006/relationships/customXml" Target="../ink/ink95.xml"/><Relationship Id="rId10" Type="http://schemas.openxmlformats.org/officeDocument/2006/relationships/image" Target="../media/image93.png"/><Relationship Id="rId4" Type="http://schemas.openxmlformats.org/officeDocument/2006/relationships/image" Target="../media/image90.png"/><Relationship Id="rId9" Type="http://schemas.openxmlformats.org/officeDocument/2006/relationships/customXml" Target="../ink/ink9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11.xml"/><Relationship Id="rId21" Type="http://schemas.openxmlformats.org/officeDocument/2006/relationships/image" Target="../media/image104.png"/><Relationship Id="rId42" Type="http://schemas.openxmlformats.org/officeDocument/2006/relationships/customXml" Target="../ink/ink119.xml"/><Relationship Id="rId47" Type="http://schemas.openxmlformats.org/officeDocument/2006/relationships/image" Target="../media/image117.png"/><Relationship Id="rId63" Type="http://schemas.openxmlformats.org/officeDocument/2006/relationships/image" Target="../media/image125.png"/><Relationship Id="rId68" Type="http://schemas.openxmlformats.org/officeDocument/2006/relationships/customXml" Target="../ink/ink132.xml"/><Relationship Id="rId16" Type="http://schemas.openxmlformats.org/officeDocument/2006/relationships/customXml" Target="../ink/ink106.xml"/><Relationship Id="rId11" Type="http://schemas.openxmlformats.org/officeDocument/2006/relationships/image" Target="../media/image99.png"/><Relationship Id="rId24" Type="http://schemas.openxmlformats.org/officeDocument/2006/relationships/customXml" Target="../ink/ink110.xml"/><Relationship Id="rId32" Type="http://schemas.openxmlformats.org/officeDocument/2006/relationships/customXml" Target="../ink/ink114.xml"/><Relationship Id="rId37" Type="http://schemas.openxmlformats.org/officeDocument/2006/relationships/image" Target="../media/image112.png"/><Relationship Id="rId40" Type="http://schemas.openxmlformats.org/officeDocument/2006/relationships/customXml" Target="../ink/ink118.xml"/><Relationship Id="rId45" Type="http://schemas.openxmlformats.org/officeDocument/2006/relationships/image" Target="../media/image116.png"/><Relationship Id="rId53" Type="http://schemas.openxmlformats.org/officeDocument/2006/relationships/image" Target="../media/image120.png"/><Relationship Id="rId58" Type="http://schemas.openxmlformats.org/officeDocument/2006/relationships/customXml" Target="../ink/ink127.xml"/><Relationship Id="rId66" Type="http://schemas.openxmlformats.org/officeDocument/2006/relationships/customXml" Target="../ink/ink131.xml"/><Relationship Id="rId74" Type="http://schemas.openxmlformats.org/officeDocument/2006/relationships/customXml" Target="../ink/ink135.xml"/><Relationship Id="rId5" Type="http://schemas.openxmlformats.org/officeDocument/2006/relationships/image" Target="../media/image96.png"/><Relationship Id="rId61" Type="http://schemas.openxmlformats.org/officeDocument/2006/relationships/image" Target="../media/image124.png"/><Relationship Id="rId19" Type="http://schemas.openxmlformats.org/officeDocument/2006/relationships/image" Target="../media/image103.png"/><Relationship Id="rId14" Type="http://schemas.openxmlformats.org/officeDocument/2006/relationships/customXml" Target="../ink/ink105.xml"/><Relationship Id="rId22" Type="http://schemas.openxmlformats.org/officeDocument/2006/relationships/customXml" Target="../ink/ink109.xml"/><Relationship Id="rId27" Type="http://schemas.openxmlformats.org/officeDocument/2006/relationships/image" Target="../media/image107.png"/><Relationship Id="rId30" Type="http://schemas.openxmlformats.org/officeDocument/2006/relationships/customXml" Target="../ink/ink113.xml"/><Relationship Id="rId35" Type="http://schemas.openxmlformats.org/officeDocument/2006/relationships/image" Target="../media/image111.png"/><Relationship Id="rId43" Type="http://schemas.openxmlformats.org/officeDocument/2006/relationships/image" Target="../media/image115.png"/><Relationship Id="rId48" Type="http://schemas.openxmlformats.org/officeDocument/2006/relationships/customXml" Target="../ink/ink122.xml"/><Relationship Id="rId56" Type="http://schemas.openxmlformats.org/officeDocument/2006/relationships/customXml" Target="../ink/ink126.xml"/><Relationship Id="rId64" Type="http://schemas.openxmlformats.org/officeDocument/2006/relationships/customXml" Target="../ink/ink130.xml"/><Relationship Id="rId69" Type="http://schemas.openxmlformats.org/officeDocument/2006/relationships/image" Target="../media/image128.png"/><Relationship Id="rId77" Type="http://schemas.openxmlformats.org/officeDocument/2006/relationships/image" Target="../media/image132.png"/><Relationship Id="rId8" Type="http://schemas.openxmlformats.org/officeDocument/2006/relationships/customXml" Target="../ink/ink102.xml"/><Relationship Id="rId51" Type="http://schemas.openxmlformats.org/officeDocument/2006/relationships/image" Target="../media/image119.png"/><Relationship Id="rId72" Type="http://schemas.openxmlformats.org/officeDocument/2006/relationships/customXml" Target="../ink/ink134.xml"/><Relationship Id="rId3" Type="http://schemas.openxmlformats.org/officeDocument/2006/relationships/image" Target="../media/image95.png"/><Relationship Id="rId12" Type="http://schemas.openxmlformats.org/officeDocument/2006/relationships/customXml" Target="../ink/ink104.xml"/><Relationship Id="rId17" Type="http://schemas.openxmlformats.org/officeDocument/2006/relationships/image" Target="../media/image102.png"/><Relationship Id="rId25" Type="http://schemas.openxmlformats.org/officeDocument/2006/relationships/image" Target="../media/image106.png"/><Relationship Id="rId33" Type="http://schemas.openxmlformats.org/officeDocument/2006/relationships/image" Target="../media/image110.png"/><Relationship Id="rId38" Type="http://schemas.openxmlformats.org/officeDocument/2006/relationships/customXml" Target="../ink/ink117.xml"/><Relationship Id="rId46" Type="http://schemas.openxmlformats.org/officeDocument/2006/relationships/customXml" Target="../ink/ink121.xml"/><Relationship Id="rId59" Type="http://schemas.openxmlformats.org/officeDocument/2006/relationships/image" Target="../media/image123.png"/><Relationship Id="rId67" Type="http://schemas.openxmlformats.org/officeDocument/2006/relationships/image" Target="../media/image127.png"/><Relationship Id="rId20" Type="http://schemas.openxmlformats.org/officeDocument/2006/relationships/customXml" Target="../ink/ink108.xml"/><Relationship Id="rId41" Type="http://schemas.openxmlformats.org/officeDocument/2006/relationships/image" Target="../media/image114.png"/><Relationship Id="rId54" Type="http://schemas.openxmlformats.org/officeDocument/2006/relationships/customXml" Target="../ink/ink125.xml"/><Relationship Id="rId62" Type="http://schemas.openxmlformats.org/officeDocument/2006/relationships/customXml" Target="../ink/ink129.xml"/><Relationship Id="rId70" Type="http://schemas.openxmlformats.org/officeDocument/2006/relationships/customXml" Target="../ink/ink133.xml"/><Relationship Id="rId75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1.xml"/><Relationship Id="rId15" Type="http://schemas.openxmlformats.org/officeDocument/2006/relationships/image" Target="../media/image101.png"/><Relationship Id="rId23" Type="http://schemas.openxmlformats.org/officeDocument/2006/relationships/image" Target="../media/image105.png"/><Relationship Id="rId28" Type="http://schemas.openxmlformats.org/officeDocument/2006/relationships/customXml" Target="../ink/ink112.xml"/><Relationship Id="rId36" Type="http://schemas.openxmlformats.org/officeDocument/2006/relationships/customXml" Target="../ink/ink116.xml"/><Relationship Id="rId49" Type="http://schemas.openxmlformats.org/officeDocument/2006/relationships/image" Target="../media/image118.png"/><Relationship Id="rId57" Type="http://schemas.openxmlformats.org/officeDocument/2006/relationships/image" Target="../media/image122.png"/><Relationship Id="rId10" Type="http://schemas.openxmlformats.org/officeDocument/2006/relationships/customXml" Target="../ink/ink103.xml"/><Relationship Id="rId31" Type="http://schemas.openxmlformats.org/officeDocument/2006/relationships/image" Target="../media/image109.png"/><Relationship Id="rId44" Type="http://schemas.openxmlformats.org/officeDocument/2006/relationships/customXml" Target="../ink/ink120.xml"/><Relationship Id="rId52" Type="http://schemas.openxmlformats.org/officeDocument/2006/relationships/customXml" Target="../ink/ink124.xml"/><Relationship Id="rId60" Type="http://schemas.openxmlformats.org/officeDocument/2006/relationships/customXml" Target="../ink/ink128.xml"/><Relationship Id="rId65" Type="http://schemas.openxmlformats.org/officeDocument/2006/relationships/image" Target="../media/image126.png"/><Relationship Id="rId73" Type="http://schemas.openxmlformats.org/officeDocument/2006/relationships/image" Target="../media/image130.png"/><Relationship Id="rId4" Type="http://schemas.openxmlformats.org/officeDocument/2006/relationships/customXml" Target="../ink/ink100.xml"/><Relationship Id="rId9" Type="http://schemas.openxmlformats.org/officeDocument/2006/relationships/image" Target="../media/image98.png"/><Relationship Id="rId13" Type="http://schemas.openxmlformats.org/officeDocument/2006/relationships/image" Target="../media/image100.png"/><Relationship Id="rId18" Type="http://schemas.openxmlformats.org/officeDocument/2006/relationships/customXml" Target="../ink/ink107.xml"/><Relationship Id="rId39" Type="http://schemas.openxmlformats.org/officeDocument/2006/relationships/image" Target="../media/image113.png"/><Relationship Id="rId34" Type="http://schemas.openxmlformats.org/officeDocument/2006/relationships/customXml" Target="../ink/ink115.xml"/><Relationship Id="rId50" Type="http://schemas.openxmlformats.org/officeDocument/2006/relationships/customXml" Target="../ink/ink123.xml"/><Relationship Id="rId55" Type="http://schemas.openxmlformats.org/officeDocument/2006/relationships/image" Target="../media/image121.png"/><Relationship Id="rId76" Type="http://schemas.openxmlformats.org/officeDocument/2006/relationships/customXml" Target="../ink/ink136.xml"/><Relationship Id="rId7" Type="http://schemas.openxmlformats.org/officeDocument/2006/relationships/image" Target="../media/image97.png"/><Relationship Id="rId71" Type="http://schemas.openxmlformats.org/officeDocument/2006/relationships/image" Target="../media/image129.png"/><Relationship Id="rId2" Type="http://schemas.openxmlformats.org/officeDocument/2006/relationships/customXml" Target="../ink/ink99.xml"/><Relationship Id="rId29" Type="http://schemas.openxmlformats.org/officeDocument/2006/relationships/image" Target="../media/image108.png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5.png"/><Relationship Id="rId21" Type="http://schemas.openxmlformats.org/officeDocument/2006/relationships/image" Target="../media/image135.png"/><Relationship Id="rId42" Type="http://schemas.openxmlformats.org/officeDocument/2006/relationships/customXml" Target="../ink/ink157.xml"/><Relationship Id="rId63" Type="http://schemas.openxmlformats.org/officeDocument/2006/relationships/image" Target="../media/image156.png"/><Relationship Id="rId84" Type="http://schemas.openxmlformats.org/officeDocument/2006/relationships/customXml" Target="../ink/ink178.xml"/><Relationship Id="rId138" Type="http://schemas.openxmlformats.org/officeDocument/2006/relationships/customXml" Target="../ink/ink205.xml"/><Relationship Id="rId107" Type="http://schemas.openxmlformats.org/officeDocument/2006/relationships/image" Target="../media/image179.png"/><Relationship Id="rId11" Type="http://schemas.openxmlformats.org/officeDocument/2006/relationships/image" Target="../media/image82.png"/><Relationship Id="rId32" Type="http://schemas.openxmlformats.org/officeDocument/2006/relationships/customXml" Target="../ink/ink152.xml"/><Relationship Id="rId37" Type="http://schemas.openxmlformats.org/officeDocument/2006/relationships/image" Target="../media/image143.png"/><Relationship Id="rId53" Type="http://schemas.openxmlformats.org/officeDocument/2006/relationships/image" Target="../media/image151.png"/><Relationship Id="rId58" Type="http://schemas.openxmlformats.org/officeDocument/2006/relationships/customXml" Target="../ink/ink165.xml"/><Relationship Id="rId74" Type="http://schemas.openxmlformats.org/officeDocument/2006/relationships/customXml" Target="../ink/ink173.xml"/><Relationship Id="rId79" Type="http://schemas.openxmlformats.org/officeDocument/2006/relationships/image" Target="../media/image164.png"/><Relationship Id="rId102" Type="http://schemas.openxmlformats.org/officeDocument/2006/relationships/customXml" Target="../ink/ink187.xml"/><Relationship Id="rId123" Type="http://schemas.openxmlformats.org/officeDocument/2006/relationships/image" Target="../media/image188.png"/><Relationship Id="rId128" Type="http://schemas.openxmlformats.org/officeDocument/2006/relationships/customXml" Target="../ink/ink200.xml"/><Relationship Id="rId5" Type="http://schemas.openxmlformats.org/officeDocument/2006/relationships/image" Target="../media/image61.png"/><Relationship Id="rId90" Type="http://schemas.openxmlformats.org/officeDocument/2006/relationships/customXml" Target="../ink/ink181.xml"/><Relationship Id="rId95" Type="http://schemas.openxmlformats.org/officeDocument/2006/relationships/image" Target="../media/image173.png"/><Relationship Id="rId22" Type="http://schemas.openxmlformats.org/officeDocument/2006/relationships/customXml" Target="../ink/ink147.xml"/><Relationship Id="rId27" Type="http://schemas.openxmlformats.org/officeDocument/2006/relationships/image" Target="../media/image138.png"/><Relationship Id="rId43" Type="http://schemas.openxmlformats.org/officeDocument/2006/relationships/image" Target="../media/image146.png"/><Relationship Id="rId48" Type="http://schemas.openxmlformats.org/officeDocument/2006/relationships/customXml" Target="../ink/ink160.xml"/><Relationship Id="rId64" Type="http://schemas.openxmlformats.org/officeDocument/2006/relationships/customXml" Target="../ink/ink168.xml"/><Relationship Id="rId69" Type="http://schemas.openxmlformats.org/officeDocument/2006/relationships/image" Target="../media/image159.png"/><Relationship Id="rId113" Type="http://schemas.openxmlformats.org/officeDocument/2006/relationships/image" Target="../media/image183.png"/><Relationship Id="rId118" Type="http://schemas.openxmlformats.org/officeDocument/2006/relationships/customXml" Target="../ink/ink195.xml"/><Relationship Id="rId134" Type="http://schemas.openxmlformats.org/officeDocument/2006/relationships/customXml" Target="../ink/ink203.xml"/><Relationship Id="rId139" Type="http://schemas.openxmlformats.org/officeDocument/2006/relationships/image" Target="../media/image197.png"/><Relationship Id="rId80" Type="http://schemas.openxmlformats.org/officeDocument/2006/relationships/customXml" Target="../ink/ink176.xml"/><Relationship Id="rId85" Type="http://schemas.openxmlformats.org/officeDocument/2006/relationships/image" Target="../media/image167.png"/><Relationship Id="rId12" Type="http://schemas.openxmlformats.org/officeDocument/2006/relationships/customXml" Target="../ink/ink142.xml"/><Relationship Id="rId17" Type="http://schemas.openxmlformats.org/officeDocument/2006/relationships/image" Target="../media/image133.png"/><Relationship Id="rId33" Type="http://schemas.openxmlformats.org/officeDocument/2006/relationships/image" Target="../media/image141.png"/><Relationship Id="rId38" Type="http://schemas.openxmlformats.org/officeDocument/2006/relationships/customXml" Target="../ink/ink155.xml"/><Relationship Id="rId59" Type="http://schemas.openxmlformats.org/officeDocument/2006/relationships/image" Target="../media/image154.png"/><Relationship Id="rId103" Type="http://schemas.openxmlformats.org/officeDocument/2006/relationships/image" Target="../media/image177.png"/><Relationship Id="rId108" Type="http://schemas.openxmlformats.org/officeDocument/2006/relationships/customXml" Target="../ink/ink190.xml"/><Relationship Id="rId124" Type="http://schemas.openxmlformats.org/officeDocument/2006/relationships/customXml" Target="../ink/ink198.xml"/><Relationship Id="rId129" Type="http://schemas.openxmlformats.org/officeDocument/2006/relationships/image" Target="../media/image192.png"/><Relationship Id="rId54" Type="http://schemas.openxmlformats.org/officeDocument/2006/relationships/customXml" Target="../ink/ink163.xml"/><Relationship Id="rId70" Type="http://schemas.openxmlformats.org/officeDocument/2006/relationships/customXml" Target="../ink/ink171.xml"/><Relationship Id="rId75" Type="http://schemas.openxmlformats.org/officeDocument/2006/relationships/image" Target="../media/image162.png"/><Relationship Id="rId91" Type="http://schemas.openxmlformats.org/officeDocument/2006/relationships/image" Target="../media/image171.png"/><Relationship Id="rId96" Type="http://schemas.openxmlformats.org/officeDocument/2006/relationships/customXml" Target="../ink/ink184.xml"/><Relationship Id="rId140" Type="http://schemas.openxmlformats.org/officeDocument/2006/relationships/customXml" Target="../ink/ink20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9.xml"/><Relationship Id="rId23" Type="http://schemas.openxmlformats.org/officeDocument/2006/relationships/image" Target="../media/image136.png"/><Relationship Id="rId28" Type="http://schemas.openxmlformats.org/officeDocument/2006/relationships/customXml" Target="../ink/ink150.xml"/><Relationship Id="rId49" Type="http://schemas.openxmlformats.org/officeDocument/2006/relationships/image" Target="../media/image149.png"/><Relationship Id="rId114" Type="http://schemas.openxmlformats.org/officeDocument/2006/relationships/customXml" Target="../ink/ink193.xml"/><Relationship Id="rId119" Type="http://schemas.openxmlformats.org/officeDocument/2006/relationships/image" Target="../media/image186.png"/><Relationship Id="rId44" Type="http://schemas.openxmlformats.org/officeDocument/2006/relationships/customXml" Target="../ink/ink158.xml"/><Relationship Id="rId60" Type="http://schemas.openxmlformats.org/officeDocument/2006/relationships/customXml" Target="../ink/ink166.xml"/><Relationship Id="rId65" Type="http://schemas.openxmlformats.org/officeDocument/2006/relationships/image" Target="../media/image157.png"/><Relationship Id="rId81" Type="http://schemas.openxmlformats.org/officeDocument/2006/relationships/image" Target="../media/image165.png"/><Relationship Id="rId86" Type="http://schemas.openxmlformats.org/officeDocument/2006/relationships/customXml" Target="../ink/ink179.xml"/><Relationship Id="rId130" Type="http://schemas.openxmlformats.org/officeDocument/2006/relationships/customXml" Target="../ink/ink201.xml"/><Relationship Id="rId135" Type="http://schemas.openxmlformats.org/officeDocument/2006/relationships/image" Target="../media/image195.png"/><Relationship Id="rId13" Type="http://schemas.openxmlformats.org/officeDocument/2006/relationships/image" Target="../media/image83.png"/><Relationship Id="rId18" Type="http://schemas.openxmlformats.org/officeDocument/2006/relationships/customXml" Target="../ink/ink145.xml"/><Relationship Id="rId39" Type="http://schemas.openxmlformats.org/officeDocument/2006/relationships/image" Target="../media/image144.png"/><Relationship Id="rId109" Type="http://schemas.openxmlformats.org/officeDocument/2006/relationships/image" Target="../media/image181.png"/><Relationship Id="rId34" Type="http://schemas.openxmlformats.org/officeDocument/2006/relationships/customXml" Target="../ink/ink153.xml"/><Relationship Id="rId50" Type="http://schemas.openxmlformats.org/officeDocument/2006/relationships/customXml" Target="../ink/ink161.xml"/><Relationship Id="rId55" Type="http://schemas.openxmlformats.org/officeDocument/2006/relationships/image" Target="../media/image152.png"/><Relationship Id="rId76" Type="http://schemas.openxmlformats.org/officeDocument/2006/relationships/customXml" Target="../ink/ink174.xml"/><Relationship Id="rId97" Type="http://schemas.openxmlformats.org/officeDocument/2006/relationships/image" Target="../media/image174.png"/><Relationship Id="rId104" Type="http://schemas.openxmlformats.org/officeDocument/2006/relationships/customXml" Target="../ink/ink188.xml"/><Relationship Id="rId120" Type="http://schemas.openxmlformats.org/officeDocument/2006/relationships/customXml" Target="../ink/ink196.xml"/><Relationship Id="rId125" Type="http://schemas.openxmlformats.org/officeDocument/2006/relationships/image" Target="../media/image189.png"/><Relationship Id="rId141" Type="http://schemas.openxmlformats.org/officeDocument/2006/relationships/image" Target="../media/image198.png"/><Relationship Id="rId7" Type="http://schemas.openxmlformats.org/officeDocument/2006/relationships/image" Target="../media/image64.png"/><Relationship Id="rId71" Type="http://schemas.openxmlformats.org/officeDocument/2006/relationships/image" Target="../media/image160.png"/><Relationship Id="rId92" Type="http://schemas.openxmlformats.org/officeDocument/2006/relationships/customXml" Target="../ink/ink182.xml"/><Relationship Id="rId2" Type="http://schemas.openxmlformats.org/officeDocument/2006/relationships/customXml" Target="../ink/ink137.xml"/><Relationship Id="rId29" Type="http://schemas.openxmlformats.org/officeDocument/2006/relationships/image" Target="../media/image139.png"/><Relationship Id="rId24" Type="http://schemas.openxmlformats.org/officeDocument/2006/relationships/customXml" Target="../ink/ink148.xml"/><Relationship Id="rId40" Type="http://schemas.openxmlformats.org/officeDocument/2006/relationships/customXml" Target="../ink/ink156.xml"/><Relationship Id="rId45" Type="http://schemas.openxmlformats.org/officeDocument/2006/relationships/image" Target="../media/image147.png"/><Relationship Id="rId66" Type="http://schemas.openxmlformats.org/officeDocument/2006/relationships/customXml" Target="../ink/ink169.xml"/><Relationship Id="rId87" Type="http://schemas.openxmlformats.org/officeDocument/2006/relationships/image" Target="../media/image168.png"/><Relationship Id="rId110" Type="http://schemas.openxmlformats.org/officeDocument/2006/relationships/customXml" Target="../ink/ink191.xml"/><Relationship Id="rId115" Type="http://schemas.openxmlformats.org/officeDocument/2006/relationships/image" Target="../media/image184.png"/><Relationship Id="rId131" Type="http://schemas.openxmlformats.org/officeDocument/2006/relationships/image" Target="../media/image193.png"/><Relationship Id="rId136" Type="http://schemas.openxmlformats.org/officeDocument/2006/relationships/customXml" Target="../ink/ink204.xml"/><Relationship Id="rId61" Type="http://schemas.openxmlformats.org/officeDocument/2006/relationships/image" Target="../media/image155.png"/><Relationship Id="rId82" Type="http://schemas.openxmlformats.org/officeDocument/2006/relationships/customXml" Target="../ink/ink177.xml"/><Relationship Id="rId19" Type="http://schemas.openxmlformats.org/officeDocument/2006/relationships/image" Target="../media/image134.png"/><Relationship Id="rId14" Type="http://schemas.openxmlformats.org/officeDocument/2006/relationships/customXml" Target="../ink/ink143.xml"/><Relationship Id="rId30" Type="http://schemas.openxmlformats.org/officeDocument/2006/relationships/customXml" Target="../ink/ink151.xml"/><Relationship Id="rId35" Type="http://schemas.openxmlformats.org/officeDocument/2006/relationships/image" Target="../media/image142.png"/><Relationship Id="rId56" Type="http://schemas.openxmlformats.org/officeDocument/2006/relationships/customXml" Target="../ink/ink164.xml"/><Relationship Id="rId77" Type="http://schemas.openxmlformats.org/officeDocument/2006/relationships/image" Target="../media/image163.png"/><Relationship Id="rId100" Type="http://schemas.openxmlformats.org/officeDocument/2006/relationships/customXml" Target="../ink/ink186.xml"/><Relationship Id="rId105" Type="http://schemas.openxmlformats.org/officeDocument/2006/relationships/image" Target="../media/image178.png"/><Relationship Id="rId126" Type="http://schemas.openxmlformats.org/officeDocument/2006/relationships/customXml" Target="../ink/ink199.xml"/><Relationship Id="rId8" Type="http://schemas.openxmlformats.org/officeDocument/2006/relationships/customXml" Target="../ink/ink140.xml"/><Relationship Id="rId51" Type="http://schemas.openxmlformats.org/officeDocument/2006/relationships/image" Target="../media/image150.png"/><Relationship Id="rId72" Type="http://schemas.openxmlformats.org/officeDocument/2006/relationships/customXml" Target="../ink/ink172.xml"/><Relationship Id="rId93" Type="http://schemas.openxmlformats.org/officeDocument/2006/relationships/image" Target="../media/image172.png"/><Relationship Id="rId98" Type="http://schemas.openxmlformats.org/officeDocument/2006/relationships/customXml" Target="../ink/ink185.xml"/><Relationship Id="rId121" Type="http://schemas.openxmlformats.org/officeDocument/2006/relationships/image" Target="../media/image187.png"/><Relationship Id="rId3" Type="http://schemas.openxmlformats.org/officeDocument/2006/relationships/image" Target="../media/image53.png"/><Relationship Id="rId25" Type="http://schemas.openxmlformats.org/officeDocument/2006/relationships/image" Target="../media/image137.png"/><Relationship Id="rId46" Type="http://schemas.openxmlformats.org/officeDocument/2006/relationships/customXml" Target="../ink/ink159.xml"/><Relationship Id="rId67" Type="http://schemas.openxmlformats.org/officeDocument/2006/relationships/image" Target="../media/image158.png"/><Relationship Id="rId116" Type="http://schemas.openxmlformats.org/officeDocument/2006/relationships/customXml" Target="../ink/ink194.xml"/><Relationship Id="rId137" Type="http://schemas.openxmlformats.org/officeDocument/2006/relationships/image" Target="../media/image196.png"/><Relationship Id="rId20" Type="http://schemas.openxmlformats.org/officeDocument/2006/relationships/customXml" Target="../ink/ink146.xml"/><Relationship Id="rId41" Type="http://schemas.openxmlformats.org/officeDocument/2006/relationships/image" Target="../media/image145.png"/><Relationship Id="rId62" Type="http://schemas.openxmlformats.org/officeDocument/2006/relationships/customXml" Target="../ink/ink167.xml"/><Relationship Id="rId83" Type="http://schemas.openxmlformats.org/officeDocument/2006/relationships/image" Target="../media/image166.png"/><Relationship Id="rId88" Type="http://schemas.openxmlformats.org/officeDocument/2006/relationships/customXml" Target="../ink/ink180.xml"/><Relationship Id="rId111" Type="http://schemas.openxmlformats.org/officeDocument/2006/relationships/image" Target="../media/image182.png"/><Relationship Id="rId132" Type="http://schemas.openxmlformats.org/officeDocument/2006/relationships/customXml" Target="../ink/ink202.xml"/><Relationship Id="rId15" Type="http://schemas.openxmlformats.org/officeDocument/2006/relationships/image" Target="../media/image89.png"/><Relationship Id="rId36" Type="http://schemas.openxmlformats.org/officeDocument/2006/relationships/customXml" Target="../ink/ink154.xml"/><Relationship Id="rId57" Type="http://schemas.openxmlformats.org/officeDocument/2006/relationships/image" Target="../media/image153.png"/><Relationship Id="rId106" Type="http://schemas.openxmlformats.org/officeDocument/2006/relationships/customXml" Target="../ink/ink189.xml"/><Relationship Id="rId127" Type="http://schemas.openxmlformats.org/officeDocument/2006/relationships/image" Target="../media/image191.png"/><Relationship Id="rId10" Type="http://schemas.openxmlformats.org/officeDocument/2006/relationships/customXml" Target="../ink/ink141.xml"/><Relationship Id="rId31" Type="http://schemas.openxmlformats.org/officeDocument/2006/relationships/image" Target="../media/image140.png"/><Relationship Id="rId52" Type="http://schemas.openxmlformats.org/officeDocument/2006/relationships/customXml" Target="../ink/ink162.xml"/><Relationship Id="rId73" Type="http://schemas.openxmlformats.org/officeDocument/2006/relationships/image" Target="../media/image161.png"/><Relationship Id="rId78" Type="http://schemas.openxmlformats.org/officeDocument/2006/relationships/customXml" Target="../ink/ink175.xml"/><Relationship Id="rId94" Type="http://schemas.openxmlformats.org/officeDocument/2006/relationships/customXml" Target="../ink/ink183.xml"/><Relationship Id="rId99" Type="http://schemas.openxmlformats.org/officeDocument/2006/relationships/image" Target="../media/image175.png"/><Relationship Id="rId101" Type="http://schemas.openxmlformats.org/officeDocument/2006/relationships/image" Target="../media/image176.png"/><Relationship Id="rId122" Type="http://schemas.openxmlformats.org/officeDocument/2006/relationships/customXml" Target="../ink/ink197.xml"/><Relationship Id="rId4" Type="http://schemas.openxmlformats.org/officeDocument/2006/relationships/customXml" Target="../ink/ink138.xml"/><Relationship Id="rId9" Type="http://schemas.openxmlformats.org/officeDocument/2006/relationships/image" Target="../media/image72.png"/><Relationship Id="rId26" Type="http://schemas.openxmlformats.org/officeDocument/2006/relationships/customXml" Target="../ink/ink149.xml"/><Relationship Id="rId47" Type="http://schemas.openxmlformats.org/officeDocument/2006/relationships/image" Target="../media/image148.png"/><Relationship Id="rId68" Type="http://schemas.openxmlformats.org/officeDocument/2006/relationships/customXml" Target="../ink/ink170.xml"/><Relationship Id="rId89" Type="http://schemas.openxmlformats.org/officeDocument/2006/relationships/image" Target="../media/image169.png"/><Relationship Id="rId112" Type="http://schemas.openxmlformats.org/officeDocument/2006/relationships/customXml" Target="../ink/ink192.xml"/><Relationship Id="rId133" Type="http://schemas.openxmlformats.org/officeDocument/2006/relationships/image" Target="../media/image194.png"/><Relationship Id="rId16" Type="http://schemas.openxmlformats.org/officeDocument/2006/relationships/customXml" Target="../ink/ink14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0.xml"/><Relationship Id="rId13" Type="http://schemas.openxmlformats.org/officeDocument/2006/relationships/image" Target="../media/image205.png"/><Relationship Id="rId18" Type="http://schemas.openxmlformats.org/officeDocument/2006/relationships/customXml" Target="../ink/ink215.xml"/><Relationship Id="rId3" Type="http://schemas.openxmlformats.org/officeDocument/2006/relationships/image" Target="../media/image199.png"/><Relationship Id="rId21" Type="http://schemas.openxmlformats.org/officeDocument/2006/relationships/image" Target="../media/image209.png"/><Relationship Id="rId7" Type="http://schemas.openxmlformats.org/officeDocument/2006/relationships/image" Target="../media/image202.png"/><Relationship Id="rId12" Type="http://schemas.openxmlformats.org/officeDocument/2006/relationships/customXml" Target="../ink/ink212.xml"/><Relationship Id="rId17" Type="http://schemas.openxmlformats.org/officeDocument/2006/relationships/image" Target="../media/image207.png"/><Relationship Id="rId2" Type="http://schemas.openxmlformats.org/officeDocument/2006/relationships/customXml" Target="../ink/ink207.xml"/><Relationship Id="rId16" Type="http://schemas.openxmlformats.org/officeDocument/2006/relationships/customXml" Target="../ink/ink214.xml"/><Relationship Id="rId20" Type="http://schemas.openxmlformats.org/officeDocument/2006/relationships/customXml" Target="../ink/ink21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9.xml"/><Relationship Id="rId11" Type="http://schemas.openxmlformats.org/officeDocument/2006/relationships/image" Target="../media/image204.png"/><Relationship Id="rId5" Type="http://schemas.openxmlformats.org/officeDocument/2006/relationships/image" Target="../media/image201.png"/><Relationship Id="rId15" Type="http://schemas.openxmlformats.org/officeDocument/2006/relationships/image" Target="../media/image206.png"/><Relationship Id="rId10" Type="http://schemas.openxmlformats.org/officeDocument/2006/relationships/customXml" Target="../ink/ink211.xml"/><Relationship Id="rId19" Type="http://schemas.openxmlformats.org/officeDocument/2006/relationships/image" Target="../media/image208.png"/><Relationship Id="rId4" Type="http://schemas.openxmlformats.org/officeDocument/2006/relationships/customXml" Target="../ink/ink208.xml"/><Relationship Id="rId9" Type="http://schemas.openxmlformats.org/officeDocument/2006/relationships/image" Target="../media/image203.png"/><Relationship Id="rId14" Type="http://schemas.openxmlformats.org/officeDocument/2006/relationships/customXml" Target="../ink/ink2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19.png"/><Relationship Id="rId21" Type="http://schemas.openxmlformats.org/officeDocument/2006/relationships/image" Target="../media/image10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23.png"/><Relationship Id="rId50" Type="http://schemas.openxmlformats.org/officeDocument/2006/relationships/customXml" Target="../ink/ink25.xml"/><Relationship Id="rId55" Type="http://schemas.openxmlformats.org/officeDocument/2006/relationships/image" Target="../media/image27.png"/><Relationship Id="rId7" Type="http://schemas.openxmlformats.org/officeDocument/2006/relationships/image" Target="../media/image3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14.png"/><Relationship Id="rId11" Type="http://schemas.openxmlformats.org/officeDocument/2006/relationships/image" Target="../media/image5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18.png"/><Relationship Id="rId40" Type="http://schemas.openxmlformats.org/officeDocument/2006/relationships/customXml" Target="../ink/ink20.xml"/><Relationship Id="rId45" Type="http://schemas.openxmlformats.org/officeDocument/2006/relationships/image" Target="../media/image22.png"/><Relationship Id="rId53" Type="http://schemas.openxmlformats.org/officeDocument/2006/relationships/image" Target="../media/image26.png"/><Relationship Id="rId58" Type="http://schemas.openxmlformats.org/officeDocument/2006/relationships/customXml" Target="../ink/ink29.xml"/><Relationship Id="rId5" Type="http://schemas.openxmlformats.org/officeDocument/2006/relationships/image" Target="../media/image2.png"/><Relationship Id="rId61" Type="http://schemas.openxmlformats.org/officeDocument/2006/relationships/image" Target="../media/image30.png"/><Relationship Id="rId19" Type="http://schemas.openxmlformats.org/officeDocument/2006/relationships/image" Target="../media/image9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3.png"/><Relationship Id="rId30" Type="http://schemas.openxmlformats.org/officeDocument/2006/relationships/customXml" Target="../ink/ink15.xml"/><Relationship Id="rId35" Type="http://schemas.openxmlformats.org/officeDocument/2006/relationships/image" Target="../media/image17.png"/><Relationship Id="rId43" Type="http://schemas.openxmlformats.org/officeDocument/2006/relationships/image" Target="../media/image21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8" Type="http://schemas.openxmlformats.org/officeDocument/2006/relationships/customXml" Target="../ink/ink4.xml"/><Relationship Id="rId51" Type="http://schemas.openxmlformats.org/officeDocument/2006/relationships/image" Target="../media/image25.png"/><Relationship Id="rId3" Type="http://schemas.openxmlformats.org/officeDocument/2006/relationships/image" Target="../media/image1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29.png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54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24.png"/><Relationship Id="rId57" Type="http://schemas.openxmlformats.org/officeDocument/2006/relationships/image" Target="../media/image28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4" Type="http://schemas.openxmlformats.org/officeDocument/2006/relationships/customXml" Target="../ink/ink2.xml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13" Type="http://schemas.openxmlformats.org/officeDocument/2006/relationships/customXml" Target="../ink/ink222.xml"/><Relationship Id="rId3" Type="http://schemas.openxmlformats.org/officeDocument/2006/relationships/customXml" Target="../ink/ink217.xml"/><Relationship Id="rId7" Type="http://schemas.openxmlformats.org/officeDocument/2006/relationships/customXml" Target="../ink/ink219.xml"/><Relationship Id="rId12" Type="http://schemas.openxmlformats.org/officeDocument/2006/relationships/image" Target="../media/image218.png"/><Relationship Id="rId2" Type="http://schemas.openxmlformats.org/officeDocument/2006/relationships/image" Target="../media/image213.png"/><Relationship Id="rId16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11" Type="http://schemas.openxmlformats.org/officeDocument/2006/relationships/customXml" Target="../ink/ink221.xml"/><Relationship Id="rId5" Type="http://schemas.openxmlformats.org/officeDocument/2006/relationships/customXml" Target="../ink/ink218.xml"/><Relationship Id="rId15" Type="http://schemas.openxmlformats.org/officeDocument/2006/relationships/customXml" Target="../ink/ink223.xml"/><Relationship Id="rId10" Type="http://schemas.openxmlformats.org/officeDocument/2006/relationships/image" Target="../media/image217.png"/><Relationship Id="rId4" Type="http://schemas.openxmlformats.org/officeDocument/2006/relationships/image" Target="../media/image214.png"/><Relationship Id="rId9" Type="http://schemas.openxmlformats.org/officeDocument/2006/relationships/customXml" Target="../ink/ink220.xml"/><Relationship Id="rId14" Type="http://schemas.openxmlformats.org/officeDocument/2006/relationships/image" Target="../media/image2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229.xml"/><Relationship Id="rId18" Type="http://schemas.openxmlformats.org/officeDocument/2006/relationships/customXml" Target="../ink/ink231.xml"/><Relationship Id="rId21" Type="http://schemas.openxmlformats.org/officeDocument/2006/relationships/image" Target="../media/image225.png"/><Relationship Id="rId7" Type="http://schemas.openxmlformats.org/officeDocument/2006/relationships/customXml" Target="../ink/ink226.xml"/><Relationship Id="rId12" Type="http://schemas.openxmlformats.org/officeDocument/2006/relationships/image" Target="NULL"/><Relationship Id="rId17" Type="http://schemas.openxmlformats.org/officeDocument/2006/relationships/image" Target="../media/image223.png"/><Relationship Id="rId25" Type="http://schemas.openxmlformats.org/officeDocument/2006/relationships/image" Target="../media/image227.png"/><Relationship Id="rId2" Type="http://schemas.openxmlformats.org/officeDocument/2006/relationships/customXml" Target="../ink/ink224.xml"/><Relationship Id="rId16" Type="http://schemas.openxmlformats.org/officeDocument/2006/relationships/customXml" Target="../ink/ink230.xml"/><Relationship Id="rId20" Type="http://schemas.openxmlformats.org/officeDocument/2006/relationships/customXml" Target="../ink/ink23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customXml" Target="../ink/ink228.xml"/><Relationship Id="rId24" Type="http://schemas.openxmlformats.org/officeDocument/2006/relationships/customXml" Target="../ink/ink234.xml"/><Relationship Id="rId5" Type="http://schemas.openxmlformats.org/officeDocument/2006/relationships/customXml" Target="../ink/ink225.xml"/><Relationship Id="rId15" Type="http://schemas.openxmlformats.org/officeDocument/2006/relationships/image" Target="../media/image222.png"/><Relationship Id="rId23" Type="http://schemas.openxmlformats.org/officeDocument/2006/relationships/image" Target="../media/image226.png"/><Relationship Id="rId10" Type="http://schemas.openxmlformats.org/officeDocument/2006/relationships/image" Target="NULL"/><Relationship Id="rId19" Type="http://schemas.openxmlformats.org/officeDocument/2006/relationships/image" Target="../media/image224.png"/><Relationship Id="rId4" Type="http://schemas.openxmlformats.org/officeDocument/2006/relationships/image" Target="NULL"/><Relationship Id="rId9" Type="http://schemas.openxmlformats.org/officeDocument/2006/relationships/customXml" Target="../ink/ink227.xml"/><Relationship Id="rId14" Type="http://schemas.openxmlformats.org/officeDocument/2006/relationships/image" Target="NULL"/><Relationship Id="rId22" Type="http://schemas.openxmlformats.org/officeDocument/2006/relationships/customXml" Target="../ink/ink23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customXml" Target="../ink/ink240.xml"/><Relationship Id="rId3" Type="http://schemas.openxmlformats.org/officeDocument/2006/relationships/customXml" Target="../ink/ink235.xml"/><Relationship Id="rId7" Type="http://schemas.openxmlformats.org/officeDocument/2006/relationships/customXml" Target="../ink/ink237.xml"/><Relationship Id="rId12" Type="http://schemas.openxmlformats.org/officeDocument/2006/relationships/image" Target="../media/image236.png"/><Relationship Id="rId2" Type="http://schemas.openxmlformats.org/officeDocument/2006/relationships/image" Target="../media/image231.png"/><Relationship Id="rId16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11" Type="http://schemas.openxmlformats.org/officeDocument/2006/relationships/customXml" Target="../ink/ink239.xml"/><Relationship Id="rId5" Type="http://schemas.openxmlformats.org/officeDocument/2006/relationships/customXml" Target="../ink/ink236.xml"/><Relationship Id="rId15" Type="http://schemas.openxmlformats.org/officeDocument/2006/relationships/customXml" Target="../ink/ink241.xml"/><Relationship Id="rId10" Type="http://schemas.openxmlformats.org/officeDocument/2006/relationships/image" Target="../media/image235.png"/><Relationship Id="rId4" Type="http://schemas.openxmlformats.org/officeDocument/2006/relationships/image" Target="../media/image232.png"/><Relationship Id="rId9" Type="http://schemas.openxmlformats.org/officeDocument/2006/relationships/customXml" Target="../ink/ink238.xml"/><Relationship Id="rId14" Type="http://schemas.openxmlformats.org/officeDocument/2006/relationships/image" Target="../media/image23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customXml" Target="../ink/ink242.xml"/><Relationship Id="rId7" Type="http://schemas.openxmlformats.org/officeDocument/2006/relationships/customXml" Target="../ink/ink244.xml"/><Relationship Id="rId12" Type="http://schemas.openxmlformats.org/officeDocument/2006/relationships/image" Target="../media/image245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png"/><Relationship Id="rId11" Type="http://schemas.openxmlformats.org/officeDocument/2006/relationships/customXml" Target="../ink/ink246.xml"/><Relationship Id="rId5" Type="http://schemas.openxmlformats.org/officeDocument/2006/relationships/customXml" Target="../ink/ink243.xml"/><Relationship Id="rId10" Type="http://schemas.openxmlformats.org/officeDocument/2006/relationships/image" Target="../media/image244.png"/><Relationship Id="rId4" Type="http://schemas.openxmlformats.org/officeDocument/2006/relationships/image" Target="../media/image241.png"/><Relationship Id="rId9" Type="http://schemas.openxmlformats.org/officeDocument/2006/relationships/customXml" Target="../ink/ink24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38" Type="http://schemas.openxmlformats.org/officeDocument/2006/relationships/image" Target="NULL"/><Relationship Id="rId141" Type="http://schemas.openxmlformats.org/officeDocument/2006/relationships/customXml" Target="../ink/ink251.xml"/><Relationship Id="rId146" Type="http://schemas.openxmlformats.org/officeDocument/2006/relationships/image" Target="../media/image261.png"/><Relationship Id="rId154" Type="http://schemas.openxmlformats.org/officeDocument/2006/relationships/image" Target="../media/image265.png"/><Relationship Id="rId159" Type="http://schemas.openxmlformats.org/officeDocument/2006/relationships/customXml" Target="../ink/ink260.xml"/><Relationship Id="rId167" Type="http://schemas.openxmlformats.org/officeDocument/2006/relationships/customXml" Target="../ink/ink264.xml"/><Relationship Id="rId137" Type="http://schemas.openxmlformats.org/officeDocument/2006/relationships/customXml" Target="../ink/ink249.xml"/><Relationship Id="rId158" Type="http://schemas.openxmlformats.org/officeDocument/2006/relationships/image" Target="../media/image267.png"/><Relationship Id="rId162" Type="http://schemas.openxmlformats.org/officeDocument/2006/relationships/image" Target="../media/image269.png"/><Relationship Id="rId2" Type="http://schemas.openxmlformats.org/officeDocument/2006/relationships/image" Target="../media/image258.png"/><Relationship Id="rId140" Type="http://schemas.openxmlformats.org/officeDocument/2006/relationships/image" Target="NULL"/><Relationship Id="rId145" Type="http://schemas.openxmlformats.org/officeDocument/2006/relationships/customXml" Target="../ink/ink253.xml"/><Relationship Id="rId153" Type="http://schemas.openxmlformats.org/officeDocument/2006/relationships/customXml" Target="../ink/ink257.xml"/><Relationship Id="rId161" Type="http://schemas.openxmlformats.org/officeDocument/2006/relationships/customXml" Target="../ink/ink261.xml"/><Relationship Id="rId166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136" Type="http://schemas.openxmlformats.org/officeDocument/2006/relationships/image" Target="NULL"/><Relationship Id="rId144" Type="http://schemas.openxmlformats.org/officeDocument/2006/relationships/image" Target="../media/image259.png"/><Relationship Id="rId149" Type="http://schemas.openxmlformats.org/officeDocument/2006/relationships/customXml" Target="../ink/ink255.xml"/><Relationship Id="rId157" Type="http://schemas.openxmlformats.org/officeDocument/2006/relationships/customXml" Target="../ink/ink259.xml"/><Relationship Id="rId152" Type="http://schemas.openxmlformats.org/officeDocument/2006/relationships/image" Target="../media/image264.png"/><Relationship Id="rId160" Type="http://schemas.openxmlformats.org/officeDocument/2006/relationships/image" Target="../media/image268.png"/><Relationship Id="rId165" Type="http://schemas.openxmlformats.org/officeDocument/2006/relationships/customXml" Target="../ink/ink263.xml"/><Relationship Id="rId135" Type="http://schemas.openxmlformats.org/officeDocument/2006/relationships/customXml" Target="../ink/ink248.xml"/><Relationship Id="rId143" Type="http://schemas.openxmlformats.org/officeDocument/2006/relationships/customXml" Target="../ink/ink252.xml"/><Relationship Id="rId148" Type="http://schemas.openxmlformats.org/officeDocument/2006/relationships/image" Target="../media/image262.png"/><Relationship Id="rId151" Type="http://schemas.openxmlformats.org/officeDocument/2006/relationships/customXml" Target="../ink/ink256.xml"/><Relationship Id="rId156" Type="http://schemas.openxmlformats.org/officeDocument/2006/relationships/image" Target="../media/image266.png"/><Relationship Id="rId164" Type="http://schemas.openxmlformats.org/officeDocument/2006/relationships/image" Target="../media/image271.png"/><Relationship Id="rId134" Type="http://schemas.openxmlformats.org/officeDocument/2006/relationships/image" Target="NULL"/><Relationship Id="rId139" Type="http://schemas.openxmlformats.org/officeDocument/2006/relationships/customXml" Target="../ink/ink250.xml"/><Relationship Id="rId147" Type="http://schemas.openxmlformats.org/officeDocument/2006/relationships/customXml" Target="../ink/ink254.xml"/><Relationship Id="rId168" Type="http://schemas.openxmlformats.org/officeDocument/2006/relationships/image" Target="../media/image273.png"/><Relationship Id="rId142" Type="http://schemas.openxmlformats.org/officeDocument/2006/relationships/image" Target="NULL"/><Relationship Id="rId150" Type="http://schemas.openxmlformats.org/officeDocument/2006/relationships/image" Target="../media/image263.png"/><Relationship Id="rId155" Type="http://schemas.openxmlformats.org/officeDocument/2006/relationships/customXml" Target="../ink/ink258.xml"/><Relationship Id="rId163" Type="http://schemas.openxmlformats.org/officeDocument/2006/relationships/customXml" Target="../ink/ink262.xml"/><Relationship Id="rId3" Type="http://schemas.openxmlformats.org/officeDocument/2006/relationships/customXml" Target="../ink/ink24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5.xml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10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customXml" Target="../ink/ink36.xml"/><Relationship Id="rId18" Type="http://schemas.openxmlformats.org/officeDocument/2006/relationships/image" Target="../media/image47.png"/><Relationship Id="rId26" Type="http://schemas.openxmlformats.org/officeDocument/2006/relationships/image" Target="../media/image51.png"/><Relationship Id="rId3" Type="http://schemas.openxmlformats.org/officeDocument/2006/relationships/customXml" Target="../ink/ink31.xml"/><Relationship Id="rId21" Type="http://schemas.openxmlformats.org/officeDocument/2006/relationships/customXml" Target="../ink/ink40.xml"/><Relationship Id="rId7" Type="http://schemas.openxmlformats.org/officeDocument/2006/relationships/customXml" Target="../ink/ink33.xml"/><Relationship Id="rId12" Type="http://schemas.openxmlformats.org/officeDocument/2006/relationships/image" Target="../media/image44.png"/><Relationship Id="rId17" Type="http://schemas.openxmlformats.org/officeDocument/2006/relationships/customXml" Target="../ink/ink38.xml"/><Relationship Id="rId25" Type="http://schemas.openxmlformats.org/officeDocument/2006/relationships/customXml" Target="../ink/ink42.xml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customXml" Target="../ink/ink35.xml"/><Relationship Id="rId24" Type="http://schemas.openxmlformats.org/officeDocument/2006/relationships/image" Target="../media/image50.png"/><Relationship Id="rId5" Type="http://schemas.openxmlformats.org/officeDocument/2006/relationships/customXml" Target="../ink/ink32.xml"/><Relationship Id="rId15" Type="http://schemas.openxmlformats.org/officeDocument/2006/relationships/customXml" Target="../ink/ink37.xml"/><Relationship Id="rId23" Type="http://schemas.openxmlformats.org/officeDocument/2006/relationships/customXml" Target="../ink/ink41.xml"/><Relationship Id="rId28" Type="http://schemas.openxmlformats.org/officeDocument/2006/relationships/image" Target="../media/image52.png"/><Relationship Id="rId10" Type="http://schemas.openxmlformats.org/officeDocument/2006/relationships/image" Target="../media/image43.png"/><Relationship Id="rId19" Type="http://schemas.openxmlformats.org/officeDocument/2006/relationships/customXml" Target="../ink/ink39.xml"/><Relationship Id="rId4" Type="http://schemas.openxmlformats.org/officeDocument/2006/relationships/image" Target="../media/image40.png"/><Relationship Id="rId9" Type="http://schemas.openxmlformats.org/officeDocument/2006/relationships/customXml" Target="../ink/ink34.xml"/><Relationship Id="rId14" Type="http://schemas.openxmlformats.org/officeDocument/2006/relationships/image" Target="../media/image45.png"/><Relationship Id="rId22" Type="http://schemas.openxmlformats.org/officeDocument/2006/relationships/image" Target="../media/image49.png"/><Relationship Id="rId27" Type="http://schemas.openxmlformats.org/officeDocument/2006/relationships/customXml" Target="../ink/ink4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customXml" Target="../ink/ink49.xml"/><Relationship Id="rId3" Type="http://schemas.openxmlformats.org/officeDocument/2006/relationships/customXml" Target="../ink/ink44.xml"/><Relationship Id="rId7" Type="http://schemas.openxmlformats.org/officeDocument/2006/relationships/customXml" Target="../ink/ink46.xml"/><Relationship Id="rId12" Type="http://schemas.openxmlformats.org/officeDocument/2006/relationships/image" Target="../media/image58.png"/><Relationship Id="rId2" Type="http://schemas.openxmlformats.org/officeDocument/2006/relationships/image" Target="../media/image33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customXml" Target="../ink/ink48.xml"/><Relationship Id="rId5" Type="http://schemas.openxmlformats.org/officeDocument/2006/relationships/customXml" Target="../ink/ink45.xml"/><Relationship Id="rId15" Type="http://schemas.openxmlformats.org/officeDocument/2006/relationships/customXml" Target="../ink/ink50.xml"/><Relationship Id="rId10" Type="http://schemas.openxmlformats.org/officeDocument/2006/relationships/image" Target="../media/image57.png"/><Relationship Id="rId4" Type="http://schemas.openxmlformats.org/officeDocument/2006/relationships/image" Target="../media/image54.png"/><Relationship Id="rId9" Type="http://schemas.openxmlformats.org/officeDocument/2006/relationships/customXml" Target="../ink/ink47.xml"/><Relationship Id="rId1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1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customXml" Target="../ink/ink52.xml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0.png"/><Relationship Id="rId39" Type="http://schemas.openxmlformats.org/officeDocument/2006/relationships/customXml" Target="../ink/ink60.xml"/><Relationship Id="rId34" Type="http://schemas.openxmlformats.org/officeDocument/2006/relationships/image" Target="../media/image210.png"/><Relationship Id="rId42" Type="http://schemas.openxmlformats.org/officeDocument/2006/relationships/image" Target="../media/image250.png"/><Relationship Id="rId47" Type="http://schemas.openxmlformats.org/officeDocument/2006/relationships/customXml" Target="../ink/ink64.xml"/><Relationship Id="rId50" Type="http://schemas.openxmlformats.org/officeDocument/2006/relationships/image" Target="../media/image290.png"/><Relationship Id="rId55" Type="http://schemas.openxmlformats.org/officeDocument/2006/relationships/customXml" Target="../ink/ink68.xml"/><Relationship Id="rId63" Type="http://schemas.openxmlformats.org/officeDocument/2006/relationships/customXml" Target="../ink/ink72.xml"/><Relationship Id="rId68" Type="http://schemas.openxmlformats.org/officeDocument/2006/relationships/image" Target="../media/image66.png"/><Relationship Id="rId76" Type="http://schemas.openxmlformats.org/officeDocument/2006/relationships/image" Target="../media/image70.png"/><Relationship Id="rId71" Type="http://schemas.openxmlformats.org/officeDocument/2006/relationships/customXml" Target="../ink/ink76.xml"/><Relationship Id="rId2" Type="http://schemas.openxmlformats.org/officeDocument/2006/relationships/image" Target="../media/image35.png"/><Relationship Id="rId29" Type="http://schemas.openxmlformats.org/officeDocument/2006/relationships/customXml" Target="../ink/ink55.xml"/><Relationship Id="rId32" Type="http://schemas.openxmlformats.org/officeDocument/2006/relationships/image" Target="../media/image200.png"/><Relationship Id="rId37" Type="http://schemas.openxmlformats.org/officeDocument/2006/relationships/customXml" Target="../ink/ink59.xml"/><Relationship Id="rId40" Type="http://schemas.openxmlformats.org/officeDocument/2006/relationships/image" Target="../media/image240.png"/><Relationship Id="rId45" Type="http://schemas.openxmlformats.org/officeDocument/2006/relationships/customXml" Target="../ink/ink63.xml"/><Relationship Id="rId53" Type="http://schemas.openxmlformats.org/officeDocument/2006/relationships/customXml" Target="../ink/ink67.xml"/><Relationship Id="rId58" Type="http://schemas.openxmlformats.org/officeDocument/2006/relationships/image" Target="../media/image330.png"/><Relationship Id="rId66" Type="http://schemas.openxmlformats.org/officeDocument/2006/relationships/image" Target="../media/image65.png"/><Relationship Id="rId74" Type="http://schemas.openxmlformats.org/officeDocument/2006/relationships/image" Target="../media/image69.png"/><Relationship Id="rId61" Type="http://schemas.openxmlformats.org/officeDocument/2006/relationships/customXml" Target="../ink/ink71.xml"/><Relationship Id="rId31" Type="http://schemas.openxmlformats.org/officeDocument/2006/relationships/customXml" Target="../ink/ink56.xml"/><Relationship Id="rId44" Type="http://schemas.openxmlformats.org/officeDocument/2006/relationships/image" Target="../media/image260.png"/><Relationship Id="rId52" Type="http://schemas.openxmlformats.org/officeDocument/2006/relationships/image" Target="../media/image300.png"/><Relationship Id="rId60" Type="http://schemas.openxmlformats.org/officeDocument/2006/relationships/image" Target="../media/image340.png"/><Relationship Id="rId65" Type="http://schemas.openxmlformats.org/officeDocument/2006/relationships/customXml" Target="../ink/ink73.xml"/><Relationship Id="rId73" Type="http://schemas.openxmlformats.org/officeDocument/2006/relationships/customXml" Target="../ink/ink77.xml"/><Relationship Id="rId78" Type="http://schemas.openxmlformats.org/officeDocument/2006/relationships/image" Target="../media/image71.png"/><Relationship Id="rId27" Type="http://schemas.openxmlformats.org/officeDocument/2006/relationships/customXml" Target="../ink/ink54.xml"/><Relationship Id="rId30" Type="http://schemas.openxmlformats.org/officeDocument/2006/relationships/image" Target="../media/image190.png"/><Relationship Id="rId35" Type="http://schemas.openxmlformats.org/officeDocument/2006/relationships/customXml" Target="../ink/ink58.xml"/><Relationship Id="rId43" Type="http://schemas.openxmlformats.org/officeDocument/2006/relationships/customXml" Target="../ink/ink62.xml"/><Relationship Id="rId48" Type="http://schemas.openxmlformats.org/officeDocument/2006/relationships/image" Target="../media/image280.png"/><Relationship Id="rId56" Type="http://schemas.openxmlformats.org/officeDocument/2006/relationships/image" Target="../media/image320.png"/><Relationship Id="rId64" Type="http://schemas.openxmlformats.org/officeDocument/2006/relationships/image" Target="../media/image360.png"/><Relationship Id="rId69" Type="http://schemas.openxmlformats.org/officeDocument/2006/relationships/customXml" Target="../ink/ink75.xml"/><Relationship Id="rId77" Type="http://schemas.openxmlformats.org/officeDocument/2006/relationships/customXml" Target="../ink/ink79.xml"/><Relationship Id="rId51" Type="http://schemas.openxmlformats.org/officeDocument/2006/relationships/customXml" Target="../ink/ink66.xml"/><Relationship Id="rId72" Type="http://schemas.openxmlformats.org/officeDocument/2006/relationships/image" Target="../media/image68.png"/><Relationship Id="rId3" Type="http://schemas.openxmlformats.org/officeDocument/2006/relationships/customXml" Target="../ink/ink53.xml"/><Relationship Id="rId33" Type="http://schemas.openxmlformats.org/officeDocument/2006/relationships/customXml" Target="../ink/ink57.xml"/><Relationship Id="rId38" Type="http://schemas.openxmlformats.org/officeDocument/2006/relationships/image" Target="../media/image230.png"/><Relationship Id="rId46" Type="http://schemas.openxmlformats.org/officeDocument/2006/relationships/image" Target="../media/image270.png"/><Relationship Id="rId59" Type="http://schemas.openxmlformats.org/officeDocument/2006/relationships/customXml" Target="../ink/ink70.xml"/><Relationship Id="rId67" Type="http://schemas.openxmlformats.org/officeDocument/2006/relationships/customXml" Target="../ink/ink74.xml"/><Relationship Id="rId41" Type="http://schemas.openxmlformats.org/officeDocument/2006/relationships/customXml" Target="../ink/ink61.xml"/><Relationship Id="rId54" Type="http://schemas.openxmlformats.org/officeDocument/2006/relationships/image" Target="../media/image310.png"/><Relationship Id="rId62" Type="http://schemas.openxmlformats.org/officeDocument/2006/relationships/image" Target="../media/image350.png"/><Relationship Id="rId70" Type="http://schemas.openxmlformats.org/officeDocument/2006/relationships/image" Target="../media/image67.png"/><Relationship Id="rId75" Type="http://schemas.openxmlformats.org/officeDocument/2006/relationships/customXml" Target="../ink/ink78.xm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180.png"/><Relationship Id="rId36" Type="http://schemas.openxmlformats.org/officeDocument/2006/relationships/image" Target="../media/image220.png"/><Relationship Id="rId49" Type="http://schemas.openxmlformats.org/officeDocument/2006/relationships/customXml" Target="../ink/ink65.xml"/><Relationship Id="rId57" Type="http://schemas.openxmlformats.org/officeDocument/2006/relationships/customXml" Target="../ink/ink6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customXml" Target="../ink/ink85.xml"/><Relationship Id="rId18" Type="http://schemas.openxmlformats.org/officeDocument/2006/relationships/image" Target="../media/image80.png"/><Relationship Id="rId3" Type="http://schemas.openxmlformats.org/officeDocument/2006/relationships/customXml" Target="../ink/ink80.xml"/><Relationship Id="rId7" Type="http://schemas.openxmlformats.org/officeDocument/2006/relationships/customXml" Target="../ink/ink82.xml"/><Relationship Id="rId12" Type="http://schemas.openxmlformats.org/officeDocument/2006/relationships/image" Target="../media/image77.png"/><Relationship Id="rId17" Type="http://schemas.openxmlformats.org/officeDocument/2006/relationships/customXml" Target="../ink/ink87.xml"/><Relationship Id="rId2" Type="http://schemas.openxmlformats.org/officeDocument/2006/relationships/image" Target="../media/image36.png"/><Relationship Id="rId16" Type="http://schemas.openxmlformats.org/officeDocument/2006/relationships/image" Target="../media/image79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customXml" Target="../ink/ink84.xml"/><Relationship Id="rId5" Type="http://schemas.openxmlformats.org/officeDocument/2006/relationships/customXml" Target="../ink/ink81.xml"/><Relationship Id="rId15" Type="http://schemas.openxmlformats.org/officeDocument/2006/relationships/customXml" Target="../ink/ink86.xml"/><Relationship Id="rId10" Type="http://schemas.openxmlformats.org/officeDocument/2006/relationships/image" Target="../media/image76.png"/><Relationship Id="rId19" Type="http://schemas.openxmlformats.org/officeDocument/2006/relationships/customXml" Target="../ink/ink88.xml"/><Relationship Id="rId4" Type="http://schemas.openxmlformats.org/officeDocument/2006/relationships/image" Target="../media/image73.png"/><Relationship Id="rId9" Type="http://schemas.openxmlformats.org/officeDocument/2006/relationships/customXml" Target="../ink/ink83.xml"/><Relationship Id="rId14" Type="http://schemas.openxmlformats.org/officeDocument/2006/relationships/image" Target="../media/image7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0" y="841772"/>
            <a:ext cx="9144000" cy="179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CSE 11 </a:t>
            </a:r>
            <a:br>
              <a:rPr lang="en-US" dirty="0"/>
            </a:br>
            <a:r>
              <a:rPr lang="en-US" dirty="0"/>
              <a:t>Accelerated Intro to Programming</a:t>
            </a:r>
            <a:br>
              <a:rPr lang="en-US" dirty="0"/>
            </a:br>
            <a:r>
              <a:rPr lang="en-US" dirty="0"/>
              <a:t>Lecture 8</a:t>
            </a: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Greg Miranda, Summer 2 2021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AF5E3C-A639-488D-8ACD-A05525CF7342}"/>
              </a:ext>
            </a:extLst>
          </p:cNvPr>
          <p:cNvSpPr txBox="1"/>
          <p:nvPr/>
        </p:nvSpPr>
        <p:spPr>
          <a:xfrm>
            <a:off x="-47065" y="4774168"/>
            <a:ext cx="2940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lecture is being recorded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48F427-F5F8-4B24-A70E-0121D9485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322A669-9C82-4753-B5E9-713C23DFBDB5}"/>
                  </a:ext>
                </a:extLst>
              </p14:cNvPr>
              <p14:cNvContentPartPr/>
              <p14:nvPr/>
            </p14:nvContentPartPr>
            <p14:xfrm>
              <a:off x="5459689" y="3240619"/>
              <a:ext cx="132840" cy="132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322A669-9C82-4753-B5E9-713C23DFBD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1049" y="3231619"/>
                <a:ext cx="150480" cy="14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C9CFAB34-D857-412F-9112-9BD91703303B}"/>
              </a:ext>
            </a:extLst>
          </p:cNvPr>
          <p:cNvGrpSpPr/>
          <p:nvPr/>
        </p:nvGrpSpPr>
        <p:grpSpPr>
          <a:xfrm>
            <a:off x="5416129" y="2578939"/>
            <a:ext cx="1695960" cy="488520"/>
            <a:chOff x="5416129" y="2578939"/>
            <a:chExt cx="1695960" cy="48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2B82005-3C19-40D4-986F-8076AA0695EC}"/>
                    </a:ext>
                  </a:extLst>
                </p14:cNvPr>
                <p14:cNvContentPartPr/>
                <p14:nvPr/>
              </p14:nvContentPartPr>
              <p14:xfrm>
                <a:off x="5469409" y="2831659"/>
                <a:ext cx="144360" cy="1868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2B82005-3C19-40D4-986F-8076AA0695E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60409" y="2822659"/>
                  <a:ext cx="1620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EAA490E-8CDE-4B62-88E7-78C4DDC1D25B}"/>
                    </a:ext>
                  </a:extLst>
                </p14:cNvPr>
                <p14:cNvContentPartPr/>
                <p14:nvPr/>
              </p14:nvContentPartPr>
              <p14:xfrm>
                <a:off x="6745249" y="2678299"/>
                <a:ext cx="29880" cy="182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EAA490E-8CDE-4B62-88E7-78C4DDC1D25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736609" y="2669659"/>
                  <a:ext cx="475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2C66BF5-4BE1-4E9A-8C0E-F3D203BFBC8D}"/>
                    </a:ext>
                  </a:extLst>
                </p14:cNvPr>
                <p14:cNvContentPartPr/>
                <p14:nvPr/>
              </p14:nvContentPartPr>
              <p14:xfrm>
                <a:off x="6848929" y="2687299"/>
                <a:ext cx="263160" cy="336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2C66BF5-4BE1-4E9A-8C0E-F3D203BFBC8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839929" y="2678659"/>
                  <a:ext cx="28080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0AC6602-F414-4658-BB35-7D59181619B2}"/>
                    </a:ext>
                  </a:extLst>
                </p14:cNvPr>
                <p14:cNvContentPartPr/>
                <p14:nvPr/>
              </p14:nvContentPartPr>
              <p14:xfrm>
                <a:off x="5416129" y="2578939"/>
                <a:ext cx="1207440" cy="488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0AC6602-F414-4658-BB35-7D59181619B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407129" y="2570299"/>
                  <a:ext cx="1225080" cy="506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68413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AA3D0-5A08-4E2A-8256-CC08F7EFB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16804-48B4-48BC-A8E4-5F0F20CBF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Region interface</a:t>
            </a:r>
          </a:p>
          <a:p>
            <a:r>
              <a:rPr lang="en-US" dirty="0"/>
              <a:t>Update </a:t>
            </a:r>
            <a:r>
              <a:rPr lang="en-US" dirty="0" err="1"/>
              <a:t>RectRegion</a:t>
            </a:r>
            <a:r>
              <a:rPr lang="en-US" dirty="0"/>
              <a:t> &amp; </a:t>
            </a:r>
            <a:r>
              <a:rPr lang="en-US" dirty="0" err="1"/>
              <a:t>CircRegion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663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2821E-389D-4266-B600-12854715D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 Region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286591-792E-4258-BA17-B61F747220C3}"/>
              </a:ext>
            </a:extLst>
          </p:cNvPr>
          <p:cNvSpPr txBox="1"/>
          <p:nvPr/>
        </p:nvSpPr>
        <p:spPr>
          <a:xfrm>
            <a:off x="3766893" y="1789968"/>
            <a:ext cx="530242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IntersectRegion</a:t>
            </a:r>
            <a:r>
              <a:rPr lang="en-US" dirty="0"/>
              <a:t> implements Region {</a:t>
            </a:r>
          </a:p>
          <a:p>
            <a:r>
              <a:rPr lang="en-US" dirty="0"/>
              <a:t>  Region </a:t>
            </a:r>
            <a:r>
              <a:rPr lang="en-US" dirty="0" err="1"/>
              <a:t>r1</a:t>
            </a:r>
            <a:r>
              <a:rPr lang="en-US" dirty="0"/>
              <a:t>;</a:t>
            </a:r>
          </a:p>
          <a:p>
            <a:r>
              <a:rPr lang="en-US" dirty="0"/>
              <a:t>  Region </a:t>
            </a:r>
            <a:r>
              <a:rPr lang="en-US" dirty="0" err="1"/>
              <a:t>r2</a:t>
            </a:r>
            <a:r>
              <a:rPr lang="en-US" dirty="0"/>
              <a:t>;</a:t>
            </a:r>
          </a:p>
          <a:p>
            <a:r>
              <a:rPr lang="en-US" dirty="0"/>
              <a:t>  </a:t>
            </a:r>
            <a:r>
              <a:rPr lang="en-US" dirty="0" err="1"/>
              <a:t>IntersectRegion</a:t>
            </a:r>
            <a:r>
              <a:rPr lang="en-US" dirty="0"/>
              <a:t>(Region </a:t>
            </a:r>
            <a:r>
              <a:rPr lang="en-US" dirty="0" err="1"/>
              <a:t>r1</a:t>
            </a:r>
            <a:r>
              <a:rPr lang="en-US" dirty="0"/>
              <a:t>, Region </a:t>
            </a:r>
            <a:r>
              <a:rPr lang="en-US" dirty="0" err="1"/>
              <a:t>r2</a:t>
            </a:r>
            <a:r>
              <a:rPr lang="en-US" dirty="0"/>
              <a:t>) {</a:t>
            </a:r>
          </a:p>
          <a:p>
            <a:r>
              <a:rPr lang="en-US" dirty="0"/>
              <a:t>    </a:t>
            </a:r>
            <a:r>
              <a:rPr lang="en-US" dirty="0" err="1"/>
              <a:t>this.r1</a:t>
            </a:r>
            <a:r>
              <a:rPr lang="en-US" dirty="0"/>
              <a:t> = </a:t>
            </a:r>
            <a:r>
              <a:rPr lang="en-US" dirty="0" err="1"/>
              <a:t>r1</a:t>
            </a:r>
            <a:r>
              <a:rPr lang="en-US" dirty="0"/>
              <a:t>;</a:t>
            </a:r>
          </a:p>
          <a:p>
            <a:r>
              <a:rPr lang="en-US" dirty="0"/>
              <a:t>    </a:t>
            </a:r>
            <a:r>
              <a:rPr lang="en-US" dirty="0" err="1"/>
              <a:t>this.r2</a:t>
            </a:r>
            <a:r>
              <a:rPr lang="en-US" dirty="0"/>
              <a:t> = </a:t>
            </a:r>
            <a:r>
              <a:rPr lang="en-US" dirty="0" err="1"/>
              <a:t>r2</a:t>
            </a:r>
            <a:r>
              <a:rPr lang="en-US" dirty="0"/>
              <a:t>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  public </a:t>
            </a:r>
            <a:r>
              <a:rPr lang="en-US" dirty="0" err="1"/>
              <a:t>boolean</a:t>
            </a:r>
            <a:r>
              <a:rPr lang="en-US" dirty="0"/>
              <a:t> contains(Point p) {</a:t>
            </a:r>
          </a:p>
          <a:p>
            <a:r>
              <a:rPr lang="en-US" dirty="0"/>
              <a:t>    return </a:t>
            </a:r>
            <a:r>
              <a:rPr lang="en-US" dirty="0" err="1"/>
              <a:t>this.r1.contains</a:t>
            </a:r>
            <a:r>
              <a:rPr lang="en-US" dirty="0"/>
              <a:t>(p) &amp;&amp; </a:t>
            </a:r>
            <a:r>
              <a:rPr lang="en-US" dirty="0" err="1"/>
              <a:t>this.r2.contains</a:t>
            </a:r>
            <a:r>
              <a:rPr lang="en-US" dirty="0"/>
              <a:t>(p);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0C97C0-61C2-4635-9516-F145C0D3E280}"/>
              </a:ext>
            </a:extLst>
          </p:cNvPr>
          <p:cNvSpPr txBox="1"/>
          <p:nvPr/>
        </p:nvSpPr>
        <p:spPr>
          <a:xfrm>
            <a:off x="561027" y="1328303"/>
            <a:ext cx="35974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interface Region {</a:t>
            </a:r>
          </a:p>
          <a:p>
            <a:r>
              <a:rPr lang="en-US" dirty="0"/>
              <a:t>  </a:t>
            </a:r>
            <a:r>
              <a:rPr lang="en-US" dirty="0" err="1"/>
              <a:t>boolean</a:t>
            </a:r>
            <a:r>
              <a:rPr lang="en-US" dirty="0"/>
              <a:t> contains(Point p);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5903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AF8BAA-7E94-4EE5-9789-320FF34C04FF}"/>
              </a:ext>
            </a:extLst>
          </p:cNvPr>
          <p:cNvSpPr txBox="1"/>
          <p:nvPr/>
        </p:nvSpPr>
        <p:spPr>
          <a:xfrm>
            <a:off x="0" y="0"/>
            <a:ext cx="571021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IntersectRegion</a:t>
            </a:r>
            <a:r>
              <a:rPr lang="en-US" dirty="0"/>
              <a:t> implements Region {</a:t>
            </a:r>
          </a:p>
          <a:p>
            <a:r>
              <a:rPr lang="en-US" dirty="0"/>
              <a:t>  …</a:t>
            </a:r>
          </a:p>
          <a:p>
            <a:r>
              <a:rPr lang="en-US" dirty="0"/>
              <a:t>  public </a:t>
            </a:r>
            <a:r>
              <a:rPr lang="en-US" dirty="0" err="1"/>
              <a:t>boolean</a:t>
            </a:r>
            <a:r>
              <a:rPr lang="en-US" dirty="0"/>
              <a:t> contains(Point p) {</a:t>
            </a:r>
          </a:p>
          <a:p>
            <a:r>
              <a:rPr lang="en-US" dirty="0"/>
              <a:t>    return </a:t>
            </a:r>
            <a:r>
              <a:rPr lang="en-US" dirty="0" err="1"/>
              <a:t>this.r1.contains</a:t>
            </a:r>
            <a:r>
              <a:rPr lang="en-US" dirty="0"/>
              <a:t>(p) &amp;&amp; </a:t>
            </a:r>
            <a:r>
              <a:rPr lang="en-US" dirty="0" err="1"/>
              <a:t>this.r2.contains</a:t>
            </a:r>
            <a:r>
              <a:rPr lang="en-US" dirty="0"/>
              <a:t>(p);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ExamplesRegion</a:t>
            </a:r>
            <a:r>
              <a:rPr lang="en-US" dirty="0"/>
              <a:t> {</a:t>
            </a:r>
          </a:p>
          <a:p>
            <a:r>
              <a:rPr lang="en-US" dirty="0"/>
              <a:t>  Region </a:t>
            </a:r>
            <a:r>
              <a:rPr lang="en-US" dirty="0" err="1"/>
              <a:t>circ1</a:t>
            </a:r>
            <a:r>
              <a:rPr lang="en-US" dirty="0"/>
              <a:t> = new </a:t>
            </a:r>
            <a:r>
              <a:rPr lang="en-US" dirty="0" err="1"/>
              <a:t>CircleRegion</a:t>
            </a:r>
            <a:r>
              <a:rPr lang="en-US" dirty="0"/>
              <a:t>(new Point(10, 5), 4.0);</a:t>
            </a:r>
          </a:p>
          <a:p>
            <a:r>
              <a:rPr lang="en-US" dirty="0"/>
              <a:t>  Region sq = new </a:t>
            </a:r>
            <a:r>
              <a:rPr lang="en-US" dirty="0" err="1"/>
              <a:t>SquareRegion</a:t>
            </a:r>
            <a:r>
              <a:rPr lang="en-US" dirty="0"/>
              <a:t>(new Point(10, 1), 8.);</a:t>
            </a:r>
          </a:p>
          <a:p>
            <a:r>
              <a:rPr lang="en-US" dirty="0"/>
              <a:t>  Region </a:t>
            </a:r>
            <a:r>
              <a:rPr lang="en-US" dirty="0" err="1"/>
              <a:t>ir</a:t>
            </a:r>
            <a:r>
              <a:rPr lang="en-US" dirty="0"/>
              <a:t> = new </a:t>
            </a:r>
            <a:r>
              <a:rPr lang="en-US" dirty="0" err="1"/>
              <a:t>IntersectRegion</a:t>
            </a:r>
            <a:r>
              <a:rPr lang="en-US" dirty="0"/>
              <a:t>(</a:t>
            </a:r>
            <a:r>
              <a:rPr lang="en-US" dirty="0" err="1"/>
              <a:t>this.circ1</a:t>
            </a:r>
            <a:r>
              <a:rPr lang="en-US" dirty="0"/>
              <a:t>, </a:t>
            </a:r>
            <a:r>
              <a:rPr lang="en-US" dirty="0" err="1"/>
              <a:t>this.sq</a:t>
            </a:r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dirty="0"/>
              <a:t>  //What region is represented in </a:t>
            </a:r>
            <a:r>
              <a:rPr lang="en-US" dirty="0" err="1"/>
              <a:t>toDraw</a:t>
            </a:r>
            <a:r>
              <a:rPr lang="en-US" dirty="0"/>
              <a:t>?</a:t>
            </a:r>
          </a:p>
          <a:p>
            <a:r>
              <a:rPr lang="en-US" dirty="0"/>
              <a:t>  Region </a:t>
            </a:r>
            <a:r>
              <a:rPr lang="en-US" dirty="0" err="1"/>
              <a:t>toDraw</a:t>
            </a:r>
            <a:r>
              <a:rPr lang="en-US" dirty="0"/>
              <a:t> = </a:t>
            </a:r>
            <a:r>
              <a:rPr lang="en-US" dirty="0" err="1"/>
              <a:t>ir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FFE98B8-3842-4F65-BA17-8021F4809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506" y="1502846"/>
            <a:ext cx="3619770" cy="36406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28CF8C9-1CCD-4F6D-BCFD-F7F4A44FF6DD}"/>
                  </a:ext>
                </a:extLst>
              </p14:cNvPr>
              <p14:cNvContentPartPr/>
              <p14:nvPr/>
            </p14:nvContentPartPr>
            <p14:xfrm>
              <a:off x="5663299" y="1383739"/>
              <a:ext cx="196920" cy="155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28CF8C9-1CCD-4F6D-BCFD-F7F4A44FF6D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54299" y="1374739"/>
                <a:ext cx="21456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AC6B6BE-F1D9-4C2C-8E30-B92DAC544835}"/>
                  </a:ext>
                </a:extLst>
              </p14:cNvPr>
              <p14:cNvContentPartPr/>
              <p14:nvPr/>
            </p14:nvContentPartPr>
            <p14:xfrm>
              <a:off x="5669059" y="3633739"/>
              <a:ext cx="110520" cy="153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AC6B6BE-F1D9-4C2C-8E30-B92DAC54483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60419" y="3625099"/>
                <a:ext cx="12816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13D7252-3CBE-4453-B87F-B8233B32D893}"/>
                  </a:ext>
                </a:extLst>
              </p14:cNvPr>
              <p14:cNvContentPartPr/>
              <p14:nvPr/>
            </p14:nvContentPartPr>
            <p14:xfrm>
              <a:off x="7687939" y="1577059"/>
              <a:ext cx="125280" cy="123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13D7252-3CBE-4453-B87F-B8233B32D89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78939" y="1568059"/>
                <a:ext cx="14292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778EAB0-5AAC-4A53-BE69-C98924605C49}"/>
                  </a:ext>
                </a:extLst>
              </p14:cNvPr>
              <p14:cNvContentPartPr/>
              <p14:nvPr/>
            </p14:nvContentPartPr>
            <p14:xfrm>
              <a:off x="7713139" y="3571459"/>
              <a:ext cx="129960" cy="106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778EAB0-5AAC-4A53-BE69-C98924605C4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704499" y="3562459"/>
                <a:ext cx="14760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C2E0F24-D04D-4ABF-8C89-53583826E6DD}"/>
                  </a:ext>
                </a:extLst>
              </p14:cNvPr>
              <p14:cNvContentPartPr/>
              <p14:nvPr/>
            </p14:nvContentPartPr>
            <p14:xfrm>
              <a:off x="5910259" y="1408579"/>
              <a:ext cx="477360" cy="509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C2E0F24-D04D-4ABF-8C89-53583826E6D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01619" y="1399939"/>
                <a:ext cx="495000" cy="52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5243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B79B1-4E8E-480F-B459-E21A93176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SubtractRegion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89981-2649-48BF-96F9-76E68B066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new class called </a:t>
            </a:r>
            <a:r>
              <a:rPr lang="en-US" dirty="0" err="1"/>
              <a:t>SubtractRegion</a:t>
            </a:r>
            <a:endParaRPr lang="en-US" dirty="0"/>
          </a:p>
          <a:p>
            <a:pPr lvl="1"/>
            <a:r>
              <a:rPr lang="en-US" dirty="0"/>
              <a:t>That also implements Region</a:t>
            </a:r>
          </a:p>
          <a:p>
            <a:r>
              <a:rPr lang="en-US" dirty="0"/>
              <a:t>Represents all the points in </a:t>
            </a:r>
            <a:r>
              <a:rPr lang="en-US" dirty="0" err="1"/>
              <a:t>region1</a:t>
            </a:r>
            <a:r>
              <a:rPr lang="en-US" dirty="0"/>
              <a:t> that aren’t in </a:t>
            </a:r>
            <a:r>
              <a:rPr lang="en-US" dirty="0" err="1"/>
              <a:t>region2</a:t>
            </a:r>
            <a:endParaRPr lang="en-US" dirty="0"/>
          </a:p>
          <a:p>
            <a:pPr lvl="1"/>
            <a:r>
              <a:rPr lang="en-US" dirty="0"/>
              <a:t>Start with a shape and subtract another shape from it</a:t>
            </a:r>
          </a:p>
          <a:p>
            <a:pPr lvl="2"/>
            <a:r>
              <a:rPr lang="en-US" dirty="0"/>
              <a:t>Subtract a circle from another circle to create a ring</a:t>
            </a:r>
          </a:p>
          <a:p>
            <a:r>
              <a:rPr lang="en-US" dirty="0"/>
              <a:t>Write the class</a:t>
            </a:r>
          </a:p>
          <a:p>
            <a:pPr lvl="1"/>
            <a:r>
              <a:rPr lang="en-US" dirty="0"/>
              <a:t>Fields and constructor</a:t>
            </a:r>
          </a:p>
          <a:p>
            <a:pPr lvl="1"/>
            <a:r>
              <a:rPr lang="en-US" dirty="0"/>
              <a:t>What does the contains method look like?</a:t>
            </a:r>
          </a:p>
        </p:txBody>
      </p:sp>
    </p:spTree>
    <p:extLst>
      <p:ext uri="{BB962C8B-B14F-4D97-AF65-F5344CB8AC3E}">
        <p14:creationId xmlns:p14="http://schemas.microsoft.com/office/powerpoint/2010/main" val="3323238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19550-EE77-4013-88E2-A101525A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Something more complicated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7A72C-705B-4942-8A58-FF66FD062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we wanted a region that was 3 circles next to each other:</a:t>
            </a:r>
          </a:p>
          <a:p>
            <a:r>
              <a:rPr lang="en-US" dirty="0"/>
              <a:t>How could we construct an example of this?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2BE4443-BA66-4CC2-8E97-7F6A22011240}"/>
              </a:ext>
            </a:extLst>
          </p:cNvPr>
          <p:cNvGrpSpPr/>
          <p:nvPr/>
        </p:nvGrpSpPr>
        <p:grpSpPr>
          <a:xfrm>
            <a:off x="2587249" y="2326219"/>
            <a:ext cx="3909960" cy="1620720"/>
            <a:chOff x="2587249" y="2326219"/>
            <a:chExt cx="3909960" cy="162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50B9D20-D280-4A0D-A59C-7653DD73F29B}"/>
                    </a:ext>
                  </a:extLst>
                </p14:cNvPr>
                <p14:cNvContentPartPr/>
                <p14:nvPr/>
              </p14:nvContentPartPr>
              <p14:xfrm>
                <a:off x="2592649" y="2326219"/>
                <a:ext cx="66240" cy="1530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50B9D20-D280-4A0D-A59C-7653DD73F29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583649" y="2317579"/>
                  <a:ext cx="83880" cy="154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962F572-F6BE-492F-B605-0F694A4E1CCA}"/>
                    </a:ext>
                  </a:extLst>
                </p14:cNvPr>
                <p14:cNvContentPartPr/>
                <p14:nvPr/>
              </p14:nvContentPartPr>
              <p14:xfrm>
                <a:off x="2587249" y="3814099"/>
                <a:ext cx="3909960" cy="132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962F572-F6BE-492F-B605-0F694A4E1CC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78609" y="3805099"/>
                  <a:ext cx="3927600" cy="15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1DED8A1-8666-40C0-84B6-147C019D0E0F}"/>
              </a:ext>
            </a:extLst>
          </p:cNvPr>
          <p:cNvGrpSpPr/>
          <p:nvPr/>
        </p:nvGrpSpPr>
        <p:grpSpPr>
          <a:xfrm>
            <a:off x="3445129" y="3764779"/>
            <a:ext cx="1433160" cy="500760"/>
            <a:chOff x="3445129" y="3764779"/>
            <a:chExt cx="1433160" cy="50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666163B-A4BF-4BB4-A8D6-A567335918AC}"/>
                    </a:ext>
                  </a:extLst>
                </p14:cNvPr>
                <p14:cNvContentPartPr/>
                <p14:nvPr/>
              </p14:nvContentPartPr>
              <p14:xfrm>
                <a:off x="3516049" y="3793579"/>
                <a:ext cx="10800" cy="79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666163B-A4BF-4BB4-A8D6-A567335918A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07409" y="3784579"/>
                  <a:ext cx="284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CD30D12-3462-4DF0-A0D6-593F5F5AED51}"/>
                    </a:ext>
                  </a:extLst>
                </p14:cNvPr>
                <p14:cNvContentPartPr/>
                <p14:nvPr/>
              </p14:nvContentPartPr>
              <p14:xfrm>
                <a:off x="4053169" y="3828499"/>
                <a:ext cx="15480" cy="75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CD30D12-3462-4DF0-A0D6-593F5F5AED5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44529" y="3819859"/>
                  <a:ext cx="331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54B7A47-C9EB-405B-81E0-CBB722C10D4C}"/>
                    </a:ext>
                  </a:extLst>
                </p14:cNvPr>
                <p14:cNvContentPartPr/>
                <p14:nvPr/>
              </p14:nvContentPartPr>
              <p14:xfrm>
                <a:off x="4724569" y="3764779"/>
                <a:ext cx="20880" cy="95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54B7A47-C9EB-405B-81E0-CBB722C10D4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15569" y="3755779"/>
                  <a:ext cx="385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6FCAC82-9189-4F31-B27D-658FFEDF156E}"/>
                    </a:ext>
                  </a:extLst>
                </p14:cNvPr>
                <p14:cNvContentPartPr/>
                <p14:nvPr/>
              </p14:nvContentPartPr>
              <p14:xfrm>
                <a:off x="3445129" y="4027219"/>
                <a:ext cx="111600" cy="203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6FCAC82-9189-4F31-B27D-658FFEDF156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36489" y="4018219"/>
                  <a:ext cx="1292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27CC805-9DC3-490A-A1D9-BF172DBD8825}"/>
                    </a:ext>
                  </a:extLst>
                </p14:cNvPr>
                <p14:cNvContentPartPr/>
                <p14:nvPr/>
              </p14:nvContentPartPr>
              <p14:xfrm>
                <a:off x="3981169" y="4037299"/>
                <a:ext cx="41400" cy="218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27CC805-9DC3-490A-A1D9-BF172DBD882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72529" y="4028299"/>
                  <a:ext cx="590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544B905-59E0-45E9-881D-04CAA67823EA}"/>
                    </a:ext>
                  </a:extLst>
                </p14:cNvPr>
                <p14:cNvContentPartPr/>
                <p14:nvPr/>
              </p14:nvContentPartPr>
              <p14:xfrm>
                <a:off x="4090969" y="4096339"/>
                <a:ext cx="98640" cy="145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544B905-59E0-45E9-881D-04CAA67823E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082329" y="4087339"/>
                  <a:ext cx="1162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1F9FBF1-F408-4593-9736-B690BCB37658}"/>
                    </a:ext>
                  </a:extLst>
                </p14:cNvPr>
                <p14:cNvContentPartPr/>
                <p14:nvPr/>
              </p14:nvContentPartPr>
              <p14:xfrm>
                <a:off x="4658689" y="4041619"/>
                <a:ext cx="34920" cy="198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1F9FBF1-F408-4593-9736-B690BCB3765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649689" y="4032619"/>
                  <a:ext cx="525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B1E9821-5755-4717-B0CA-3B85575D503D}"/>
                    </a:ext>
                  </a:extLst>
                </p14:cNvPr>
                <p14:cNvContentPartPr/>
                <p14:nvPr/>
              </p14:nvContentPartPr>
              <p14:xfrm>
                <a:off x="4771369" y="4056379"/>
                <a:ext cx="106920" cy="209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B1E9821-5755-4717-B0CA-3B85575D503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62369" y="4047739"/>
                  <a:ext cx="12456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F445275-561F-48DA-8A55-A134FBF38288}"/>
              </a:ext>
            </a:extLst>
          </p:cNvPr>
          <p:cNvGrpSpPr/>
          <p:nvPr/>
        </p:nvGrpSpPr>
        <p:grpSpPr>
          <a:xfrm>
            <a:off x="3313009" y="2328739"/>
            <a:ext cx="1638720" cy="338040"/>
            <a:chOff x="3313009" y="2328739"/>
            <a:chExt cx="1638720" cy="33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F6F58DF-38B2-46BD-989F-3664ED611A6B}"/>
                    </a:ext>
                  </a:extLst>
                </p14:cNvPr>
                <p14:cNvContentPartPr/>
                <p14:nvPr/>
              </p14:nvContentPartPr>
              <p14:xfrm>
                <a:off x="3353689" y="2529619"/>
                <a:ext cx="332280" cy="79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F6F58DF-38B2-46BD-989F-3664ED611A6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45049" y="2520979"/>
                  <a:ext cx="3499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C1D75CB-50F7-4B99-A3F5-7DC83F524DC9}"/>
                    </a:ext>
                  </a:extLst>
                </p14:cNvPr>
                <p14:cNvContentPartPr/>
                <p14:nvPr/>
              </p14:nvContentPartPr>
              <p14:xfrm>
                <a:off x="3313009" y="2489299"/>
                <a:ext cx="63360" cy="156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C1D75CB-50F7-4B99-A3F5-7DC83F524DC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04369" y="2480299"/>
                  <a:ext cx="81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3A41DEF-2B49-4856-8076-E1879056A46B}"/>
                    </a:ext>
                  </a:extLst>
                </p14:cNvPr>
                <p14:cNvContentPartPr/>
                <p14:nvPr/>
              </p14:nvContentPartPr>
              <p14:xfrm>
                <a:off x="3484009" y="2376979"/>
                <a:ext cx="73440" cy="132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3A41DEF-2B49-4856-8076-E1879056A46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75009" y="2368339"/>
                  <a:ext cx="910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9C0E90F-5BE5-4EDC-8AFE-0428C4496523}"/>
                    </a:ext>
                  </a:extLst>
                </p14:cNvPr>
                <p14:cNvContentPartPr/>
                <p14:nvPr/>
              </p14:nvContentPartPr>
              <p14:xfrm>
                <a:off x="3871729" y="2510539"/>
                <a:ext cx="451440" cy="99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9C0E90F-5BE5-4EDC-8AFE-0428C449652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63089" y="2501899"/>
                  <a:ext cx="4690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F90B49C-AB74-4C71-9001-FE120998E0EC}"/>
                    </a:ext>
                  </a:extLst>
                </p14:cNvPr>
                <p14:cNvContentPartPr/>
                <p14:nvPr/>
              </p14:nvContentPartPr>
              <p14:xfrm>
                <a:off x="3884329" y="2500819"/>
                <a:ext cx="99720" cy="165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F90B49C-AB74-4C71-9001-FE120998E0E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75329" y="2492179"/>
                  <a:ext cx="1173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1AF830D-82FB-4F9A-A8D6-EE78082B574A}"/>
                    </a:ext>
                  </a:extLst>
                </p14:cNvPr>
                <p14:cNvContentPartPr/>
                <p14:nvPr/>
              </p14:nvContentPartPr>
              <p14:xfrm>
                <a:off x="4060009" y="2328739"/>
                <a:ext cx="64440" cy="149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1AF830D-82FB-4F9A-A8D6-EE78082B574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51369" y="2320099"/>
                  <a:ext cx="820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71F3E4C-3690-410E-90BD-713A9A62072F}"/>
                    </a:ext>
                  </a:extLst>
                </p14:cNvPr>
                <p14:cNvContentPartPr/>
                <p14:nvPr/>
              </p14:nvContentPartPr>
              <p14:xfrm>
                <a:off x="4515409" y="2526379"/>
                <a:ext cx="436320" cy="99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71F3E4C-3690-410E-90BD-713A9A62072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06769" y="2517379"/>
                  <a:ext cx="4539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6B60C9D-54E2-4E4B-9AE7-1BD2A081B597}"/>
                    </a:ext>
                  </a:extLst>
                </p14:cNvPr>
                <p14:cNvContentPartPr/>
                <p14:nvPr/>
              </p14:nvContentPartPr>
              <p14:xfrm>
                <a:off x="4512169" y="2537899"/>
                <a:ext cx="60480" cy="121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6B60C9D-54E2-4E4B-9AE7-1BD2A081B59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503529" y="2529259"/>
                  <a:ext cx="781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552AA67-8F4E-4B20-A87F-5CC673BE39A4}"/>
                    </a:ext>
                  </a:extLst>
                </p14:cNvPr>
                <p14:cNvContentPartPr/>
                <p14:nvPr/>
              </p14:nvContentPartPr>
              <p14:xfrm>
                <a:off x="4666969" y="2353219"/>
                <a:ext cx="106920" cy="138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552AA67-8F4E-4B20-A87F-5CC673BE39A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58329" y="2344579"/>
                  <a:ext cx="12456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D7E4C7E-7996-4D8A-AC9F-6722C9004DD8}"/>
              </a:ext>
            </a:extLst>
          </p:cNvPr>
          <p:cNvGrpSpPr/>
          <p:nvPr/>
        </p:nvGrpSpPr>
        <p:grpSpPr>
          <a:xfrm>
            <a:off x="3338929" y="2824459"/>
            <a:ext cx="1634040" cy="493920"/>
            <a:chOff x="3338929" y="2824459"/>
            <a:chExt cx="1634040" cy="49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580FEAA-DFB5-45EA-9B95-22F9F4B452DD}"/>
                    </a:ext>
                  </a:extLst>
                </p14:cNvPr>
                <p14:cNvContentPartPr/>
                <p14:nvPr/>
              </p14:nvContentPartPr>
              <p14:xfrm>
                <a:off x="3338929" y="2825179"/>
                <a:ext cx="478800" cy="493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580FEAA-DFB5-45EA-9B95-22F9F4B452D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329929" y="2816179"/>
                  <a:ext cx="49644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C33107E-8BD9-404E-AEFB-0A121ABD25D6}"/>
                    </a:ext>
                  </a:extLst>
                </p14:cNvPr>
                <p14:cNvContentPartPr/>
                <p14:nvPr/>
              </p14:nvContentPartPr>
              <p14:xfrm>
                <a:off x="3846529" y="2824459"/>
                <a:ext cx="583200" cy="438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C33107E-8BD9-404E-AEFB-0A121ABD25D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837889" y="2815819"/>
                  <a:ext cx="60084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455D215-0867-4664-B17E-AA3BE82C826B}"/>
                    </a:ext>
                  </a:extLst>
                </p14:cNvPr>
                <p14:cNvContentPartPr/>
                <p14:nvPr/>
              </p14:nvContentPartPr>
              <p14:xfrm>
                <a:off x="4463569" y="2852899"/>
                <a:ext cx="509400" cy="409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455D215-0867-4664-B17E-AA3BE82C826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454929" y="2843899"/>
                  <a:ext cx="52704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8D5A781-95B0-4FE2-9185-62D448F35779}"/>
                    </a:ext>
                  </a:extLst>
                </p14:cNvPr>
                <p14:cNvContentPartPr/>
                <p14:nvPr/>
              </p14:nvContentPartPr>
              <p14:xfrm>
                <a:off x="3565729" y="3057379"/>
                <a:ext cx="6480" cy="1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8D5A781-95B0-4FE2-9185-62D448F3577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557089" y="3048379"/>
                  <a:ext cx="24120" cy="1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FCEADF4-9842-4D3D-A9A9-D5C4D05DAD4C}"/>
              </a:ext>
            </a:extLst>
          </p:cNvPr>
          <p:cNvGrpSpPr/>
          <p:nvPr/>
        </p:nvGrpSpPr>
        <p:grpSpPr>
          <a:xfrm>
            <a:off x="1195489" y="4550299"/>
            <a:ext cx="896400" cy="349200"/>
            <a:chOff x="1195489" y="4550299"/>
            <a:chExt cx="896400" cy="34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1056DB1-D452-476A-80BB-A6653819BEDB}"/>
                    </a:ext>
                  </a:extLst>
                </p14:cNvPr>
                <p14:cNvContentPartPr/>
                <p14:nvPr/>
              </p14:nvContentPartPr>
              <p14:xfrm>
                <a:off x="1195489" y="4583059"/>
                <a:ext cx="203760" cy="305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1056DB1-D452-476A-80BB-A6653819BED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86849" y="4574059"/>
                  <a:ext cx="22140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EF344E6-B99D-4C27-967E-F0C966CA5124}"/>
                    </a:ext>
                  </a:extLst>
                </p14:cNvPr>
                <p14:cNvContentPartPr/>
                <p14:nvPr/>
              </p14:nvContentPartPr>
              <p14:xfrm>
                <a:off x="1442449" y="4662979"/>
                <a:ext cx="182160" cy="236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EF344E6-B99D-4C27-967E-F0C966CA512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433809" y="4654339"/>
                  <a:ext cx="1998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C404087-1175-4D29-AD37-ECC59EEF8F05}"/>
                    </a:ext>
                  </a:extLst>
                </p14:cNvPr>
                <p14:cNvContentPartPr/>
                <p14:nvPr/>
              </p14:nvContentPartPr>
              <p14:xfrm>
                <a:off x="1684369" y="4550299"/>
                <a:ext cx="66960" cy="314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C404087-1175-4D29-AD37-ECC59EEF8F0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675369" y="4541659"/>
                  <a:ext cx="8460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CDB2E5D-17A1-4950-84CE-C3D7C3C38352}"/>
                    </a:ext>
                  </a:extLst>
                </p14:cNvPr>
                <p14:cNvContentPartPr/>
                <p14:nvPr/>
              </p14:nvContentPartPr>
              <p14:xfrm>
                <a:off x="1752769" y="4658659"/>
                <a:ext cx="119160" cy="175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CDB2E5D-17A1-4950-84CE-C3D7C3C3835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744129" y="4649659"/>
                  <a:ext cx="1368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6045816-1BD8-48DE-92F9-576AFD903BE8}"/>
                    </a:ext>
                  </a:extLst>
                </p14:cNvPr>
                <p14:cNvContentPartPr/>
                <p14:nvPr/>
              </p14:nvContentPartPr>
              <p14:xfrm>
                <a:off x="1902889" y="4715899"/>
                <a:ext cx="189000" cy="120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6045816-1BD8-48DE-92F9-576AFD903BE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894249" y="4707259"/>
                  <a:ext cx="206640" cy="13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8EFE533-791F-4589-B4FE-C7D717302584}"/>
              </a:ext>
            </a:extLst>
          </p:cNvPr>
          <p:cNvGrpSpPr/>
          <p:nvPr/>
        </p:nvGrpSpPr>
        <p:grpSpPr>
          <a:xfrm>
            <a:off x="2467369" y="4487299"/>
            <a:ext cx="389520" cy="338400"/>
            <a:chOff x="2467369" y="4487299"/>
            <a:chExt cx="38952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AB7B84C-C06C-4417-BFC1-7CB379858EB7}"/>
                    </a:ext>
                  </a:extLst>
                </p14:cNvPr>
                <p14:cNvContentPartPr/>
                <p14:nvPr/>
              </p14:nvContentPartPr>
              <p14:xfrm>
                <a:off x="2467369" y="4630579"/>
                <a:ext cx="180000" cy="149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AB7B84C-C06C-4417-BFC1-7CB379858EB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458729" y="4621939"/>
                  <a:ext cx="1976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DC73717-7C42-407A-8DD1-6123E4CF6D2E}"/>
                    </a:ext>
                  </a:extLst>
                </p14:cNvPr>
                <p14:cNvContentPartPr/>
                <p14:nvPr/>
              </p14:nvContentPartPr>
              <p14:xfrm>
                <a:off x="2666809" y="4487299"/>
                <a:ext cx="19008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DC73717-7C42-407A-8DD1-6123E4CF6D2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658169" y="4478299"/>
                  <a:ext cx="207720" cy="35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5C32185-D8A1-4D27-9DE6-83D3EF3FFF93}"/>
              </a:ext>
            </a:extLst>
          </p:cNvPr>
          <p:cNvGrpSpPr/>
          <p:nvPr/>
        </p:nvGrpSpPr>
        <p:grpSpPr>
          <a:xfrm>
            <a:off x="3208249" y="4501699"/>
            <a:ext cx="1533960" cy="373320"/>
            <a:chOff x="3208249" y="4501699"/>
            <a:chExt cx="1533960" cy="37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75A6E8C-CD34-4F99-A258-2495AC1951AC}"/>
                    </a:ext>
                  </a:extLst>
                </p14:cNvPr>
                <p14:cNvContentPartPr/>
                <p14:nvPr/>
              </p14:nvContentPartPr>
              <p14:xfrm>
                <a:off x="3208249" y="4576579"/>
                <a:ext cx="186120" cy="233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75A6E8C-CD34-4F99-A258-2495AC1951A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199249" y="4567939"/>
                  <a:ext cx="2037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6DE0536-F9B9-4E46-ACB1-7144A77F950B}"/>
                    </a:ext>
                  </a:extLst>
                </p14:cNvPr>
                <p14:cNvContentPartPr/>
                <p14:nvPr/>
              </p14:nvContentPartPr>
              <p14:xfrm>
                <a:off x="3618649" y="4612579"/>
                <a:ext cx="147240" cy="1684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6DE0536-F9B9-4E46-ACB1-7144A77F950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609649" y="4603939"/>
                  <a:ext cx="1648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9B72DE7-522C-467B-AE7D-75723A7D6C22}"/>
                    </a:ext>
                  </a:extLst>
                </p14:cNvPr>
                <p14:cNvContentPartPr/>
                <p14:nvPr/>
              </p14:nvContentPartPr>
              <p14:xfrm>
                <a:off x="3790369" y="4635259"/>
                <a:ext cx="114480" cy="137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9B72DE7-522C-467B-AE7D-75723A7D6C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781369" y="4626259"/>
                  <a:ext cx="1321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95BAFD6-2BBC-410C-8383-11EB99AA4DA8}"/>
                    </a:ext>
                  </a:extLst>
                </p14:cNvPr>
                <p14:cNvContentPartPr/>
                <p14:nvPr/>
              </p14:nvContentPartPr>
              <p14:xfrm>
                <a:off x="3962089" y="4654699"/>
                <a:ext cx="147600" cy="220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95BAFD6-2BBC-410C-8383-11EB99AA4DA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953449" y="4646059"/>
                  <a:ext cx="1652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A6EA867-93B3-4E87-9E68-EB8B14FE7179}"/>
                    </a:ext>
                  </a:extLst>
                </p14:cNvPr>
                <p14:cNvContentPartPr/>
                <p14:nvPr/>
              </p14:nvContentPartPr>
              <p14:xfrm>
                <a:off x="4126969" y="4501699"/>
                <a:ext cx="131760" cy="300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A6EA867-93B3-4E87-9E68-EB8B14FE717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118329" y="4492699"/>
                  <a:ext cx="14940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526365C-458D-4099-934E-C744ED543C50}"/>
                    </a:ext>
                  </a:extLst>
                </p14:cNvPr>
                <p14:cNvContentPartPr/>
                <p14:nvPr/>
              </p14:nvContentPartPr>
              <p14:xfrm>
                <a:off x="4255849" y="4647859"/>
                <a:ext cx="102960" cy="135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526365C-458D-4099-934E-C744ED543C5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247209" y="4638859"/>
                  <a:ext cx="1206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DE25CF1-A08D-4E13-84A7-92305C13CD75}"/>
                    </a:ext>
                  </a:extLst>
                </p14:cNvPr>
                <p14:cNvContentPartPr/>
                <p14:nvPr/>
              </p14:nvContentPartPr>
              <p14:xfrm>
                <a:off x="4381849" y="4638139"/>
                <a:ext cx="208440" cy="181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DE25CF1-A08D-4E13-84A7-92305C13CD7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373209" y="4629139"/>
                  <a:ext cx="2260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A7E6E4-EA02-4E76-8380-A1042ACB2B50}"/>
                    </a:ext>
                  </a:extLst>
                </p14:cNvPr>
                <p14:cNvContentPartPr/>
                <p14:nvPr/>
              </p14:nvContentPartPr>
              <p14:xfrm>
                <a:off x="4667689" y="4616899"/>
                <a:ext cx="74520" cy="1350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A7E6E4-EA02-4E76-8380-A1042ACB2B5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659049" y="4608259"/>
                  <a:ext cx="92160" cy="152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18769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19550-EE77-4013-88E2-A101525A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7A72C-705B-4942-8A58-FF66FD062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terms</a:t>
            </a:r>
          </a:p>
          <a:p>
            <a:pPr lvl="1"/>
            <a:r>
              <a:rPr lang="en-US" dirty="0"/>
              <a:t>abstract class </a:t>
            </a:r>
          </a:p>
          <a:p>
            <a:pPr lvl="1"/>
            <a:r>
              <a:rPr lang="en-US" dirty="0"/>
              <a:t>extends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86552C1-2445-4E18-9FE6-E2456A408D70}"/>
                  </a:ext>
                </a:extLst>
              </p14:cNvPr>
              <p14:cNvContentPartPr/>
              <p14:nvPr/>
            </p14:nvContentPartPr>
            <p14:xfrm>
              <a:off x="1255969" y="2058379"/>
              <a:ext cx="1280880" cy="52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86552C1-2445-4E18-9FE6-E2456A408D7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6969" y="2049379"/>
                <a:ext cx="129852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C1D075F-F1FC-44DB-8588-0BAFA950B8D7}"/>
                  </a:ext>
                </a:extLst>
              </p14:cNvPr>
              <p14:cNvContentPartPr/>
              <p14:nvPr/>
            </p14:nvContentPartPr>
            <p14:xfrm>
              <a:off x="2694169" y="1854619"/>
              <a:ext cx="266040" cy="1004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C1D075F-F1FC-44DB-8588-0BAFA950B8D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85529" y="1845979"/>
                <a:ext cx="283680" cy="11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8466D-E799-4973-8146-BD412C7A79E2}"/>
              </a:ext>
            </a:extLst>
          </p:cNvPr>
          <p:cNvGrpSpPr/>
          <p:nvPr/>
        </p:nvGrpSpPr>
        <p:grpSpPr>
          <a:xfrm>
            <a:off x="3265849" y="1744819"/>
            <a:ext cx="838800" cy="227160"/>
            <a:chOff x="3265849" y="1744819"/>
            <a:chExt cx="838800" cy="22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9B49985-9BEE-4487-988D-CAE667F3D886}"/>
                    </a:ext>
                  </a:extLst>
                </p14:cNvPr>
                <p14:cNvContentPartPr/>
                <p14:nvPr/>
              </p14:nvContentPartPr>
              <p14:xfrm>
                <a:off x="3265849" y="1809979"/>
                <a:ext cx="109800" cy="1620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9B49985-9BEE-4487-988D-CAE667F3D88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56849" y="1800979"/>
                  <a:ext cx="1274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3310C47-F9A6-4D16-BB10-E469A65502F1}"/>
                    </a:ext>
                  </a:extLst>
                </p14:cNvPr>
                <p14:cNvContentPartPr/>
                <p14:nvPr/>
              </p14:nvContentPartPr>
              <p14:xfrm>
                <a:off x="3466369" y="1744819"/>
                <a:ext cx="129960" cy="2124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3310C47-F9A6-4D16-BB10-E469A65502F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57729" y="1735819"/>
                  <a:ext cx="1476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D515F96-0457-45BE-81FD-BD2A1ED5B78E}"/>
                    </a:ext>
                  </a:extLst>
                </p14:cNvPr>
                <p14:cNvContentPartPr/>
                <p14:nvPr/>
              </p14:nvContentPartPr>
              <p14:xfrm>
                <a:off x="3638809" y="1824379"/>
                <a:ext cx="123840" cy="1332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D515F96-0457-45BE-81FD-BD2A1ED5B78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30169" y="1815739"/>
                  <a:ext cx="1414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2137402-6F93-4796-A26A-290EA47FB7F3}"/>
                    </a:ext>
                  </a:extLst>
                </p14:cNvPr>
                <p14:cNvContentPartPr/>
                <p14:nvPr/>
              </p14:nvContentPartPr>
              <p14:xfrm>
                <a:off x="3811249" y="1843819"/>
                <a:ext cx="192960" cy="1087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2137402-6F93-4796-A26A-290EA47FB7F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802609" y="1835179"/>
                  <a:ext cx="2106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0B44316-7BD0-44AE-B21E-DA252F8826C1}"/>
                    </a:ext>
                  </a:extLst>
                </p14:cNvPr>
                <p14:cNvContentPartPr/>
                <p14:nvPr/>
              </p14:nvContentPartPr>
              <p14:xfrm>
                <a:off x="4029049" y="1753099"/>
                <a:ext cx="75600" cy="185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0B44316-7BD0-44AE-B21E-DA252F8826C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20409" y="1744459"/>
                  <a:ext cx="93240" cy="20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A1A1C95-6B36-41D6-9506-6FED7EB29B73}"/>
              </a:ext>
            </a:extLst>
          </p:cNvPr>
          <p:cNvGrpSpPr/>
          <p:nvPr/>
        </p:nvGrpSpPr>
        <p:grpSpPr>
          <a:xfrm>
            <a:off x="4481209" y="1574539"/>
            <a:ext cx="1027800" cy="368280"/>
            <a:chOff x="4481209" y="1574539"/>
            <a:chExt cx="1027800" cy="36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894E452-F5E0-4B7A-96B7-D2F9E88D946C}"/>
                    </a:ext>
                  </a:extLst>
                </p14:cNvPr>
                <p14:cNvContentPartPr/>
                <p14:nvPr/>
              </p14:nvContentPartPr>
              <p14:xfrm>
                <a:off x="4481209" y="1775779"/>
                <a:ext cx="372960" cy="136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894E452-F5E0-4B7A-96B7-D2F9E88D946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472209" y="1766779"/>
                  <a:ext cx="390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5328FD6-EE68-4927-ABFC-87CE40EE09E9}"/>
                    </a:ext>
                  </a:extLst>
                </p14:cNvPr>
                <p14:cNvContentPartPr/>
                <p14:nvPr/>
              </p14:nvContentPartPr>
              <p14:xfrm>
                <a:off x="4971889" y="1656619"/>
                <a:ext cx="9720" cy="36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5328FD6-EE68-4927-ABFC-87CE40EE09E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963249" y="1647979"/>
                  <a:ext cx="273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91F4282-C276-44C1-8100-D837B2A396F4}"/>
                    </a:ext>
                  </a:extLst>
                </p14:cNvPr>
                <p14:cNvContentPartPr/>
                <p14:nvPr/>
              </p14:nvContentPartPr>
              <p14:xfrm>
                <a:off x="4979089" y="1636819"/>
                <a:ext cx="128160" cy="3060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91F4282-C276-44C1-8100-D837B2A396F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970449" y="1627819"/>
                  <a:ext cx="14580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0EA7B23-B2A2-478F-97D8-51900758D1FB}"/>
                    </a:ext>
                  </a:extLst>
                </p14:cNvPr>
                <p14:cNvContentPartPr/>
                <p14:nvPr/>
              </p14:nvContentPartPr>
              <p14:xfrm>
                <a:off x="5131369" y="1591819"/>
                <a:ext cx="155520" cy="2448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0EA7B23-B2A2-478F-97D8-51900758D1F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122369" y="1583179"/>
                  <a:ext cx="1731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E85C7D2-787A-4EF4-90A4-EFBD893B9596}"/>
                    </a:ext>
                  </a:extLst>
                </p14:cNvPr>
                <p14:cNvContentPartPr/>
                <p14:nvPr/>
              </p14:nvContentPartPr>
              <p14:xfrm>
                <a:off x="5303089" y="1733659"/>
                <a:ext cx="91440" cy="80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E85C7D2-787A-4EF4-90A4-EFBD893B959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94089" y="1725019"/>
                  <a:ext cx="1090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5609F20-E7FC-431C-8326-A175147B231F}"/>
                    </a:ext>
                  </a:extLst>
                </p14:cNvPr>
                <p14:cNvContentPartPr/>
                <p14:nvPr/>
              </p14:nvContentPartPr>
              <p14:xfrm>
                <a:off x="5395609" y="1574539"/>
                <a:ext cx="113400" cy="2296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5609F20-E7FC-431C-8326-A175147B231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386969" y="1565899"/>
                  <a:ext cx="131040" cy="24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3095534-FB4B-4659-B651-A134D2E5D8C0}"/>
              </a:ext>
            </a:extLst>
          </p:cNvPr>
          <p:cNvGrpSpPr/>
          <p:nvPr/>
        </p:nvGrpSpPr>
        <p:grpSpPr>
          <a:xfrm>
            <a:off x="5781169" y="1506139"/>
            <a:ext cx="2391120" cy="431280"/>
            <a:chOff x="5781169" y="1506139"/>
            <a:chExt cx="2391120" cy="43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7EF125D-FD6F-4E05-8607-B2D7759BF228}"/>
                    </a:ext>
                  </a:extLst>
                </p14:cNvPr>
                <p14:cNvContentPartPr/>
                <p14:nvPr/>
              </p14:nvContentPartPr>
              <p14:xfrm>
                <a:off x="5781169" y="1506139"/>
                <a:ext cx="54000" cy="3135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7EF125D-FD6F-4E05-8607-B2D7759BF22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772529" y="1497139"/>
                  <a:ext cx="7164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5F1105B-A93D-4A2A-8DD2-4B78498B4B02}"/>
                    </a:ext>
                  </a:extLst>
                </p14:cNvPr>
                <p14:cNvContentPartPr/>
                <p14:nvPr/>
              </p14:nvContentPartPr>
              <p14:xfrm>
                <a:off x="5886649" y="1708459"/>
                <a:ext cx="304920" cy="2289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5F1105B-A93D-4A2A-8DD2-4B78498B4B0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877649" y="1699459"/>
                  <a:ext cx="3225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46A1D50-5E54-42E6-924A-791977F56685}"/>
                    </a:ext>
                  </a:extLst>
                </p14:cNvPr>
                <p14:cNvContentPartPr/>
                <p14:nvPr/>
              </p14:nvContentPartPr>
              <p14:xfrm>
                <a:off x="6229369" y="1516939"/>
                <a:ext cx="56160" cy="2700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46A1D50-5E54-42E6-924A-791977F5668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220729" y="1507939"/>
                  <a:ext cx="738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2C96813-3277-41EF-BCF6-5058A5FDE8CA}"/>
                    </a:ext>
                  </a:extLst>
                </p14:cNvPr>
                <p14:cNvContentPartPr/>
                <p14:nvPr/>
              </p14:nvContentPartPr>
              <p14:xfrm>
                <a:off x="6284089" y="1650139"/>
                <a:ext cx="181080" cy="1666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2C96813-3277-41EF-BCF6-5058A5FDE8C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75449" y="1641499"/>
                  <a:ext cx="1987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73D71EB-4E9F-4F05-82E9-472017CAA6D6}"/>
                    </a:ext>
                  </a:extLst>
                </p14:cNvPr>
                <p14:cNvContentPartPr/>
                <p14:nvPr/>
              </p14:nvContentPartPr>
              <p14:xfrm>
                <a:off x="6554089" y="1692619"/>
                <a:ext cx="230400" cy="1753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73D71EB-4E9F-4F05-82E9-472017CAA6D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089" y="1683979"/>
                  <a:ext cx="2480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4DF7F29-32BA-49A3-8143-6E870BD22221}"/>
                    </a:ext>
                  </a:extLst>
                </p14:cNvPr>
                <p14:cNvContentPartPr/>
                <p14:nvPr/>
              </p14:nvContentPartPr>
              <p14:xfrm>
                <a:off x="6792049" y="1672099"/>
                <a:ext cx="100440" cy="1242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4DF7F29-32BA-49A3-8143-6E870BD2222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783409" y="1663099"/>
                  <a:ext cx="1180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B2AE0D4-C094-485C-BAFB-B3764B9D3A31}"/>
                    </a:ext>
                  </a:extLst>
                </p14:cNvPr>
                <p14:cNvContentPartPr/>
                <p14:nvPr/>
              </p14:nvContentPartPr>
              <p14:xfrm>
                <a:off x="6964489" y="1747699"/>
                <a:ext cx="143280" cy="1346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B2AE0D4-C094-485C-BAFB-B3764B9D3A3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955849" y="1739059"/>
                  <a:ext cx="1609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2A7D1B0-82BE-4426-B63E-BFEC9CAD6439}"/>
                    </a:ext>
                  </a:extLst>
                </p14:cNvPr>
                <p14:cNvContentPartPr/>
                <p14:nvPr/>
              </p14:nvContentPartPr>
              <p14:xfrm>
                <a:off x="7182289" y="1569139"/>
                <a:ext cx="149400" cy="2844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2A7D1B0-82BE-4426-B63E-BFEC9CAD643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173289" y="1560139"/>
                  <a:ext cx="16704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60A436F-8D20-46B6-98AD-924A73DA14CE}"/>
                    </a:ext>
                  </a:extLst>
                </p14:cNvPr>
                <p14:cNvContentPartPr/>
                <p14:nvPr/>
              </p14:nvContentPartPr>
              <p14:xfrm>
                <a:off x="7440049" y="1713859"/>
                <a:ext cx="112680" cy="1616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60A436F-8D20-46B6-98AD-924A73DA14C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431409" y="1705219"/>
                  <a:ext cx="1303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B8C4261-EE23-49CA-A945-A40D49823F3A}"/>
                    </a:ext>
                  </a:extLst>
                </p14:cNvPr>
                <p14:cNvContentPartPr/>
                <p14:nvPr/>
              </p14:nvContentPartPr>
              <p14:xfrm>
                <a:off x="7605289" y="1532419"/>
                <a:ext cx="132840" cy="3463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B8C4261-EE23-49CA-A945-A40D49823F3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596289" y="1523419"/>
                  <a:ext cx="1504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40CF47C-8EF2-42FA-AEDB-63DAC118FA3F}"/>
                    </a:ext>
                  </a:extLst>
                </p14:cNvPr>
                <p14:cNvContentPartPr/>
                <p14:nvPr/>
              </p14:nvContentPartPr>
              <p14:xfrm>
                <a:off x="7772329" y="1540339"/>
                <a:ext cx="65520" cy="2718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40CF47C-8EF2-42FA-AEDB-63DAC118FA3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763689" y="1531339"/>
                  <a:ext cx="831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52B197B-3324-44CB-90D2-152F79619CB9}"/>
                    </a:ext>
                  </a:extLst>
                </p14:cNvPr>
                <p14:cNvContentPartPr/>
                <p14:nvPr/>
              </p14:nvContentPartPr>
              <p14:xfrm>
                <a:off x="7850809" y="1747699"/>
                <a:ext cx="201240" cy="918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52B197B-3324-44CB-90D2-152F79619CB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841809" y="1739059"/>
                  <a:ext cx="2188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B7852C0-BA6D-42BD-A431-962BE504C5B2}"/>
                    </a:ext>
                  </a:extLst>
                </p14:cNvPr>
                <p14:cNvContentPartPr/>
                <p14:nvPr/>
              </p14:nvContentPartPr>
              <p14:xfrm>
                <a:off x="8127289" y="1708099"/>
                <a:ext cx="45000" cy="1616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B7852C0-BA6D-42BD-A431-962BE504C5B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118289" y="1699099"/>
                  <a:ext cx="62640" cy="17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738E9F5-695F-40B0-B52E-A5A929356A4E}"/>
              </a:ext>
            </a:extLst>
          </p:cNvPr>
          <p:cNvGrpSpPr/>
          <p:nvPr/>
        </p:nvGrpSpPr>
        <p:grpSpPr>
          <a:xfrm>
            <a:off x="3350809" y="2193019"/>
            <a:ext cx="865080" cy="260280"/>
            <a:chOff x="3350809" y="2193019"/>
            <a:chExt cx="865080" cy="26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F89148D-B5F3-4177-A8B7-179FCC2CBC53}"/>
                    </a:ext>
                  </a:extLst>
                </p14:cNvPr>
                <p14:cNvContentPartPr/>
                <p14:nvPr/>
              </p14:nvContentPartPr>
              <p14:xfrm>
                <a:off x="3350809" y="2193019"/>
                <a:ext cx="115920" cy="2588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F89148D-B5F3-4177-A8B7-179FCC2CBC5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342169" y="2184019"/>
                  <a:ext cx="1335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C48C40A-195A-4B6C-8FFE-585EA940A39C}"/>
                    </a:ext>
                  </a:extLst>
                </p14:cNvPr>
                <p14:cNvContentPartPr/>
                <p14:nvPr/>
              </p14:nvContentPartPr>
              <p14:xfrm>
                <a:off x="3584089" y="2202019"/>
                <a:ext cx="153360" cy="2415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C48C40A-195A-4B6C-8FFE-585EA940A39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575449" y="2193019"/>
                  <a:ext cx="1710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33F8A06-D622-4761-B7A9-64ACC133EB4A}"/>
                    </a:ext>
                  </a:extLst>
                </p14:cNvPr>
                <p14:cNvContentPartPr/>
                <p14:nvPr/>
              </p14:nvContentPartPr>
              <p14:xfrm>
                <a:off x="3739609" y="2329099"/>
                <a:ext cx="148680" cy="1198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33F8A06-D622-4761-B7A9-64ACC133EB4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730609" y="2320459"/>
                  <a:ext cx="1663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0E28E3D-0517-4AFB-91A6-1DFC85358E74}"/>
                    </a:ext>
                  </a:extLst>
                </p14:cNvPr>
                <p14:cNvContentPartPr/>
                <p14:nvPr/>
              </p14:nvContentPartPr>
              <p14:xfrm>
                <a:off x="3893329" y="2298139"/>
                <a:ext cx="194760" cy="1249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0E28E3D-0517-4AFB-91A6-1DFC85358E7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884329" y="2289499"/>
                  <a:ext cx="2124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F77472C-6073-4218-A7D7-220FD45D97F3}"/>
                    </a:ext>
                  </a:extLst>
                </p14:cNvPr>
                <p14:cNvContentPartPr/>
                <p14:nvPr/>
              </p14:nvContentPartPr>
              <p14:xfrm>
                <a:off x="4114369" y="2231899"/>
                <a:ext cx="101520" cy="2214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F77472C-6073-4218-A7D7-220FD45D97F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105729" y="2222899"/>
                  <a:ext cx="119160" cy="23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62F2EBD-D8D6-4842-9AC4-94C2C704613E}"/>
              </a:ext>
            </a:extLst>
          </p:cNvPr>
          <p:cNvGrpSpPr/>
          <p:nvPr/>
        </p:nvGrpSpPr>
        <p:grpSpPr>
          <a:xfrm>
            <a:off x="4584529" y="2135779"/>
            <a:ext cx="872640" cy="281880"/>
            <a:chOff x="4584529" y="2135779"/>
            <a:chExt cx="872640" cy="28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C657246-E753-45DC-B34C-093C1AC0F565}"/>
                    </a:ext>
                  </a:extLst>
                </p14:cNvPr>
                <p14:cNvContentPartPr/>
                <p14:nvPr/>
              </p14:nvContentPartPr>
              <p14:xfrm>
                <a:off x="4620169" y="2176819"/>
                <a:ext cx="146520" cy="2408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C657246-E753-45DC-B34C-093C1AC0F56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611529" y="2168179"/>
                  <a:ext cx="1641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F80BE3E-C06C-42A2-B812-CAD10241A55E}"/>
                    </a:ext>
                  </a:extLst>
                </p14:cNvPr>
                <p14:cNvContentPartPr/>
                <p14:nvPr/>
              </p14:nvContentPartPr>
              <p14:xfrm>
                <a:off x="4584529" y="2293819"/>
                <a:ext cx="282600" cy="1170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F80BE3E-C06C-42A2-B812-CAD10241A55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575889" y="2284819"/>
                  <a:ext cx="3002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0F178AB-FDA1-4BBE-8D7B-AB46FF061F6C}"/>
                    </a:ext>
                  </a:extLst>
                </p14:cNvPr>
                <p14:cNvContentPartPr/>
                <p14:nvPr/>
              </p14:nvContentPartPr>
              <p14:xfrm>
                <a:off x="4905289" y="2144059"/>
                <a:ext cx="131760" cy="2696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0F178AB-FDA1-4BBE-8D7B-AB46FF061F6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896649" y="2135419"/>
                  <a:ext cx="1494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7AC7532-96E7-40B7-BE29-543F50F299F1}"/>
                    </a:ext>
                  </a:extLst>
                </p14:cNvPr>
                <p14:cNvContentPartPr/>
                <p14:nvPr/>
              </p14:nvContentPartPr>
              <p14:xfrm>
                <a:off x="5133169" y="2135779"/>
                <a:ext cx="28800" cy="2203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7AC7532-96E7-40B7-BE29-543F50F299F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124529" y="2127139"/>
                  <a:ext cx="464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C96348D-33BA-4CE0-8A35-6DF3772964EE}"/>
                    </a:ext>
                  </a:extLst>
                </p14:cNvPr>
                <p14:cNvContentPartPr/>
                <p14:nvPr/>
              </p14:nvContentPartPr>
              <p14:xfrm>
                <a:off x="5226409" y="2139019"/>
                <a:ext cx="230760" cy="2394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C96348D-33BA-4CE0-8A35-6DF3772964E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217769" y="2130019"/>
                  <a:ext cx="248400" cy="25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A1E89DE-A9FF-4023-B8FF-E910B4EB02F1}"/>
              </a:ext>
            </a:extLst>
          </p:cNvPr>
          <p:cNvGrpSpPr/>
          <p:nvPr/>
        </p:nvGrpSpPr>
        <p:grpSpPr>
          <a:xfrm>
            <a:off x="1472689" y="2410459"/>
            <a:ext cx="200880" cy="425880"/>
            <a:chOff x="1472689" y="2410459"/>
            <a:chExt cx="200880" cy="42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91E13F4-70E5-491B-BC69-21A415158301}"/>
                    </a:ext>
                  </a:extLst>
                </p14:cNvPr>
                <p14:cNvContentPartPr/>
                <p14:nvPr/>
              </p14:nvContentPartPr>
              <p14:xfrm>
                <a:off x="1531729" y="2492179"/>
                <a:ext cx="59040" cy="3441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91E13F4-70E5-491B-BC69-21A41515830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522729" y="2483539"/>
                  <a:ext cx="766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D137AA5-1C37-4F6D-80C0-62EA8ECEA513}"/>
                    </a:ext>
                  </a:extLst>
                </p14:cNvPr>
                <p14:cNvContentPartPr/>
                <p14:nvPr/>
              </p14:nvContentPartPr>
              <p14:xfrm>
                <a:off x="1472689" y="2410459"/>
                <a:ext cx="200880" cy="2394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D137AA5-1C37-4F6D-80C0-62EA8ECEA51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463689" y="2401459"/>
                  <a:ext cx="218520" cy="25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2C486F18-DD27-4577-86EF-27A209FB6FB2}"/>
                  </a:ext>
                </a:extLst>
              </p14:cNvPr>
              <p14:cNvContentPartPr/>
              <p14:nvPr/>
            </p14:nvContentPartPr>
            <p14:xfrm>
              <a:off x="1700929" y="3851179"/>
              <a:ext cx="29880" cy="4356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2C486F18-DD27-4577-86EF-27A209FB6FB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692289" y="3842179"/>
                <a:ext cx="47520" cy="6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9FD2326A-7136-4420-B8A3-F4598CC6C049}"/>
              </a:ext>
            </a:extLst>
          </p:cNvPr>
          <p:cNvGrpSpPr/>
          <p:nvPr/>
        </p:nvGrpSpPr>
        <p:grpSpPr>
          <a:xfrm>
            <a:off x="1636489" y="4007779"/>
            <a:ext cx="299160" cy="187920"/>
            <a:chOff x="1636489" y="4007779"/>
            <a:chExt cx="299160" cy="18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38370B2-2800-471B-A99A-2472630D9414}"/>
                    </a:ext>
                  </a:extLst>
                </p14:cNvPr>
                <p14:cNvContentPartPr/>
                <p14:nvPr/>
              </p14:nvContentPartPr>
              <p14:xfrm>
                <a:off x="1636489" y="4007779"/>
                <a:ext cx="20520" cy="1879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38370B2-2800-471B-A99A-2472630D941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627489" y="3999139"/>
                  <a:ext cx="381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CF76FA4-3190-4FD0-A2F9-2AEF99BD1404}"/>
                    </a:ext>
                  </a:extLst>
                </p14:cNvPr>
                <p14:cNvContentPartPr/>
                <p14:nvPr/>
              </p14:nvContentPartPr>
              <p14:xfrm>
                <a:off x="1792369" y="4035499"/>
                <a:ext cx="143280" cy="1126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CF76FA4-3190-4FD0-A2F9-2AEF99BD140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783729" y="4026499"/>
                  <a:ext cx="160920" cy="13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57C5F07-536A-4A35-9ECB-C4F9F3181164}"/>
              </a:ext>
            </a:extLst>
          </p:cNvPr>
          <p:cNvGrpSpPr/>
          <p:nvPr/>
        </p:nvGrpSpPr>
        <p:grpSpPr>
          <a:xfrm>
            <a:off x="2114569" y="3806899"/>
            <a:ext cx="1396080" cy="329400"/>
            <a:chOff x="2114569" y="3806899"/>
            <a:chExt cx="1396080" cy="32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AEE49D9-1314-40F9-84D9-AAC04D7A53B1}"/>
                    </a:ext>
                  </a:extLst>
                </p14:cNvPr>
                <p14:cNvContentPartPr/>
                <p14:nvPr/>
              </p14:nvContentPartPr>
              <p14:xfrm>
                <a:off x="2114569" y="3839299"/>
                <a:ext cx="124560" cy="2970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AEE49D9-1314-40F9-84D9-AAC04D7A53B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105569" y="3830299"/>
                  <a:ext cx="14220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8483201-5910-4D9E-BCD3-FF4FA5E846DF}"/>
                    </a:ext>
                  </a:extLst>
                </p14:cNvPr>
                <p14:cNvContentPartPr/>
                <p14:nvPr/>
              </p14:nvContentPartPr>
              <p14:xfrm>
                <a:off x="2276929" y="3996259"/>
                <a:ext cx="110880" cy="1396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8483201-5910-4D9E-BCD3-FF4FA5E846D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267929" y="3987619"/>
                  <a:ext cx="1285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79F5583-3EBD-45C5-951B-1D7278D373ED}"/>
                    </a:ext>
                  </a:extLst>
                </p14:cNvPr>
                <p14:cNvContentPartPr/>
                <p14:nvPr/>
              </p14:nvContentPartPr>
              <p14:xfrm>
                <a:off x="2459449" y="3966019"/>
                <a:ext cx="113400" cy="1627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79F5583-3EBD-45C5-951B-1D7278D373E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450809" y="3957019"/>
                  <a:ext cx="1310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889358D-C238-4790-B14C-501C26D5DF42}"/>
                    </a:ext>
                  </a:extLst>
                </p14:cNvPr>
                <p14:cNvContentPartPr/>
                <p14:nvPr/>
              </p14:nvContentPartPr>
              <p14:xfrm>
                <a:off x="2599489" y="3806899"/>
                <a:ext cx="146520" cy="3013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889358D-C238-4790-B14C-501C26D5DF4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590489" y="3798259"/>
                  <a:ext cx="1641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C6402F2-3B47-4E00-B76C-40F51016867B}"/>
                    </a:ext>
                  </a:extLst>
                </p14:cNvPr>
                <p14:cNvContentPartPr/>
                <p14:nvPr/>
              </p14:nvContentPartPr>
              <p14:xfrm>
                <a:off x="2715409" y="3955579"/>
                <a:ext cx="151920" cy="255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C6402F2-3B47-4E00-B76C-40F51016867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706769" y="3946939"/>
                  <a:ext cx="1695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F5FC7AC-81DB-4D14-B622-EF3F0A5C9347}"/>
                    </a:ext>
                  </a:extLst>
                </p14:cNvPr>
                <p14:cNvContentPartPr/>
                <p14:nvPr/>
              </p14:nvContentPartPr>
              <p14:xfrm>
                <a:off x="2910529" y="3948379"/>
                <a:ext cx="183240" cy="1663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F5FC7AC-81DB-4D14-B622-EF3F0A5C934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901529" y="3939379"/>
                  <a:ext cx="2008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DB653D8-43E8-4B64-9398-FE367AF6F30C}"/>
                    </a:ext>
                  </a:extLst>
                </p14:cNvPr>
                <p14:cNvContentPartPr/>
                <p14:nvPr/>
              </p14:nvContentPartPr>
              <p14:xfrm>
                <a:off x="3110329" y="3975739"/>
                <a:ext cx="188280" cy="1249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DB653D8-43E8-4B64-9398-FE367AF6F30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101329" y="3966739"/>
                  <a:ext cx="2059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25690B5-314D-4610-9A71-8898E3286785}"/>
                    </a:ext>
                  </a:extLst>
                </p14:cNvPr>
                <p14:cNvContentPartPr/>
                <p14:nvPr/>
              </p14:nvContentPartPr>
              <p14:xfrm>
                <a:off x="3336049" y="3951259"/>
                <a:ext cx="174600" cy="1137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25690B5-314D-4610-9A71-8898E328678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327049" y="3942259"/>
                  <a:ext cx="192240" cy="13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5BC87D6-69ED-40FE-8CAA-1058F72A7920}"/>
              </a:ext>
            </a:extLst>
          </p:cNvPr>
          <p:cNvGrpSpPr/>
          <p:nvPr/>
        </p:nvGrpSpPr>
        <p:grpSpPr>
          <a:xfrm>
            <a:off x="3874969" y="3819859"/>
            <a:ext cx="376560" cy="264960"/>
            <a:chOff x="3874969" y="3819859"/>
            <a:chExt cx="376560" cy="26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6C3DF81-A312-4BC2-AAB9-B0B9DE233C96}"/>
                    </a:ext>
                  </a:extLst>
                </p14:cNvPr>
                <p14:cNvContentPartPr/>
                <p14:nvPr/>
              </p14:nvContentPartPr>
              <p14:xfrm>
                <a:off x="3874969" y="3968179"/>
                <a:ext cx="113760" cy="856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6C3DF81-A312-4BC2-AAB9-B0B9DE233C9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865969" y="3959539"/>
                  <a:ext cx="1314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E140EF0-998C-4F4C-8C9C-37B68F8C21A4}"/>
                    </a:ext>
                  </a:extLst>
                </p14:cNvPr>
                <p14:cNvContentPartPr/>
                <p14:nvPr/>
              </p14:nvContentPartPr>
              <p14:xfrm>
                <a:off x="4094569" y="3819859"/>
                <a:ext cx="156960" cy="2649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E140EF0-998C-4F4C-8C9C-37B68F8C21A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085569" y="3811219"/>
                  <a:ext cx="174600" cy="28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A7F30DB-586F-4A2D-92BD-770994BCD9BA}"/>
              </a:ext>
            </a:extLst>
          </p:cNvPr>
          <p:cNvGrpSpPr/>
          <p:nvPr/>
        </p:nvGrpSpPr>
        <p:grpSpPr>
          <a:xfrm>
            <a:off x="4719889" y="3823099"/>
            <a:ext cx="2158560" cy="411120"/>
            <a:chOff x="4719889" y="3823099"/>
            <a:chExt cx="2158560" cy="41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5DFC33E-F8A3-44B7-95A8-4E58F7AF15D8}"/>
                    </a:ext>
                  </a:extLst>
                </p14:cNvPr>
                <p14:cNvContentPartPr/>
                <p14:nvPr/>
              </p14:nvContentPartPr>
              <p14:xfrm>
                <a:off x="4719889" y="3956299"/>
                <a:ext cx="200880" cy="1404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5DFC33E-F8A3-44B7-95A8-4E58F7AF15D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711249" y="3947659"/>
                  <a:ext cx="2185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2B8EA87-C2A2-4501-BB48-A560C8AA66C8}"/>
                    </a:ext>
                  </a:extLst>
                </p14:cNvPr>
                <p14:cNvContentPartPr/>
                <p14:nvPr/>
              </p14:nvContentPartPr>
              <p14:xfrm>
                <a:off x="4943089" y="3993379"/>
                <a:ext cx="147600" cy="2408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2B8EA87-C2A2-4501-BB48-A560C8AA66C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934449" y="3984379"/>
                  <a:ext cx="1652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95349CB-BC09-43A7-99CB-D5DFCB929575}"/>
                    </a:ext>
                  </a:extLst>
                </p14:cNvPr>
                <p14:cNvContentPartPr/>
                <p14:nvPr/>
              </p14:nvContentPartPr>
              <p14:xfrm>
                <a:off x="5145769" y="3823099"/>
                <a:ext cx="37800" cy="2624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95349CB-BC09-43A7-99CB-D5DFCB92957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136769" y="3814099"/>
                  <a:ext cx="554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33F81CC-716C-4D30-83A0-BC1114C48DFB}"/>
                    </a:ext>
                  </a:extLst>
                </p14:cNvPr>
                <p14:cNvContentPartPr/>
                <p14:nvPr/>
              </p14:nvContentPartPr>
              <p14:xfrm>
                <a:off x="5211289" y="4016059"/>
                <a:ext cx="91440" cy="1123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33F81CC-716C-4D30-83A0-BC1114C48DF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202649" y="4007419"/>
                  <a:ext cx="1090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035C7DA-1B96-4554-900B-4C96E8A78AA5}"/>
                    </a:ext>
                  </a:extLst>
                </p14:cNvPr>
                <p14:cNvContentPartPr/>
                <p14:nvPr/>
              </p14:nvContentPartPr>
              <p14:xfrm>
                <a:off x="5326849" y="4051339"/>
                <a:ext cx="306720" cy="1234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035C7DA-1B96-4554-900B-4C96E8A78AA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317849" y="4042339"/>
                  <a:ext cx="3243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9CB4860-DC38-447A-BEB5-1FDF6379E715}"/>
                    </a:ext>
                  </a:extLst>
                </p14:cNvPr>
                <p14:cNvContentPartPr/>
                <p14:nvPr/>
              </p14:nvContentPartPr>
              <p14:xfrm>
                <a:off x="5670649" y="4041259"/>
                <a:ext cx="145440" cy="1490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9CB4860-DC38-447A-BEB5-1FDF6379E71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662009" y="4032259"/>
                  <a:ext cx="1630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00D580D-BD84-4A65-A63E-1D3602BB9AEA}"/>
                    </a:ext>
                  </a:extLst>
                </p14:cNvPr>
                <p14:cNvContentPartPr/>
                <p14:nvPr/>
              </p14:nvContentPartPr>
              <p14:xfrm>
                <a:off x="5883769" y="3876379"/>
                <a:ext cx="112680" cy="2534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00D580D-BD84-4A65-A63E-1D3602BB9AE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874769" y="3867379"/>
                  <a:ext cx="1303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1E6859E-186B-4204-8C11-986E09BFDA49}"/>
                    </a:ext>
                  </a:extLst>
                </p14:cNvPr>
                <p14:cNvContentPartPr/>
                <p14:nvPr/>
              </p14:nvContentPartPr>
              <p14:xfrm>
                <a:off x="6119929" y="4028299"/>
                <a:ext cx="163440" cy="1137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1E6859E-186B-4204-8C11-986E09BFDA4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110929" y="4019659"/>
                  <a:ext cx="1810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93854A0-A2BD-4FDC-A454-E9E62A6C1C84}"/>
                    </a:ext>
                  </a:extLst>
                </p14:cNvPr>
                <p14:cNvContentPartPr/>
                <p14:nvPr/>
              </p14:nvContentPartPr>
              <p14:xfrm>
                <a:off x="6394609" y="3876379"/>
                <a:ext cx="25560" cy="3024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93854A0-A2BD-4FDC-A454-E9E62A6C1C8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385969" y="3867379"/>
                  <a:ext cx="4320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8479C7F-E157-4D4F-A39C-64544F2A8DDB}"/>
                    </a:ext>
                  </a:extLst>
                </p14:cNvPr>
                <p14:cNvContentPartPr/>
                <p14:nvPr/>
              </p14:nvContentPartPr>
              <p14:xfrm>
                <a:off x="6364369" y="3942259"/>
                <a:ext cx="270720" cy="1911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8479C7F-E157-4D4F-A39C-64544F2A8DD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355369" y="3933259"/>
                  <a:ext cx="2883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F9666E2-BB17-4F33-B817-7313FC434841}"/>
                    </a:ext>
                  </a:extLst>
                </p14:cNvPr>
                <p14:cNvContentPartPr/>
                <p14:nvPr/>
              </p14:nvContentPartPr>
              <p14:xfrm>
                <a:off x="6653809" y="4050259"/>
                <a:ext cx="68760" cy="795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F9666E2-BB17-4F33-B817-7313FC43484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644809" y="4041259"/>
                  <a:ext cx="864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B9CE710-0FC7-41B7-8C08-0156AB46C594}"/>
                    </a:ext>
                  </a:extLst>
                </p14:cNvPr>
                <p14:cNvContentPartPr/>
                <p14:nvPr/>
              </p14:nvContentPartPr>
              <p14:xfrm>
                <a:off x="6747409" y="4034059"/>
                <a:ext cx="131040" cy="979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B9CE710-0FC7-41B7-8C08-0156AB46C59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738769" y="4025059"/>
                  <a:ext cx="14868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F1D5465-27F7-49DD-B987-6481BB657DBC}"/>
              </a:ext>
            </a:extLst>
          </p:cNvPr>
          <p:cNvGrpSpPr/>
          <p:nvPr/>
        </p:nvGrpSpPr>
        <p:grpSpPr>
          <a:xfrm>
            <a:off x="367489" y="3881419"/>
            <a:ext cx="925560" cy="390600"/>
            <a:chOff x="367489" y="3881419"/>
            <a:chExt cx="925560" cy="39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DEA918D-D0A7-4AA0-8A6D-1CEBBC87D1B1}"/>
                    </a:ext>
                  </a:extLst>
                </p14:cNvPr>
                <p14:cNvContentPartPr/>
                <p14:nvPr/>
              </p14:nvContentPartPr>
              <p14:xfrm>
                <a:off x="367489" y="4031179"/>
                <a:ext cx="139680" cy="2408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DEA918D-D0A7-4AA0-8A6D-1CEBBC87D1B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58849" y="4022539"/>
                  <a:ext cx="1573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958638E-DAD7-462C-9098-1EE49CA34AA3}"/>
                    </a:ext>
                  </a:extLst>
                </p14:cNvPr>
                <p14:cNvContentPartPr/>
                <p14:nvPr/>
              </p14:nvContentPartPr>
              <p14:xfrm>
                <a:off x="613009" y="3940819"/>
                <a:ext cx="50040" cy="3049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958638E-DAD7-462C-9098-1EE49CA34AA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04009" y="3932179"/>
                  <a:ext cx="6768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22795B3-FCF0-4644-A560-F9E30071B1C6}"/>
                    </a:ext>
                  </a:extLst>
                </p14:cNvPr>
                <p14:cNvContentPartPr/>
                <p14:nvPr/>
              </p14:nvContentPartPr>
              <p14:xfrm>
                <a:off x="730009" y="4049539"/>
                <a:ext cx="155520" cy="2037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22795B3-FCF0-4644-A560-F9E30071B1C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21009" y="4040539"/>
                  <a:ext cx="1731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6D8B8B3-9AD8-40FC-A14C-A6FB00D46D3B}"/>
                    </a:ext>
                  </a:extLst>
                </p14:cNvPr>
                <p14:cNvContentPartPr/>
                <p14:nvPr/>
              </p14:nvContentPartPr>
              <p14:xfrm>
                <a:off x="933409" y="4022539"/>
                <a:ext cx="91080" cy="2361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6D8B8B3-9AD8-40FC-A14C-A6FB00D46D3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24769" y="4013539"/>
                  <a:ext cx="1087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CFCF32D-F305-4797-94BC-5AF30C266C31}"/>
                    </a:ext>
                  </a:extLst>
                </p14:cNvPr>
                <p14:cNvContentPartPr/>
                <p14:nvPr/>
              </p14:nvContentPartPr>
              <p14:xfrm>
                <a:off x="1073809" y="3881419"/>
                <a:ext cx="219240" cy="2649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CFCF32D-F305-4797-94BC-5AF30C266C3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65169" y="3872779"/>
                  <a:ext cx="236880" cy="28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5AA2B36D-340F-4583-8717-97CD1B59B053}"/>
                  </a:ext>
                </a:extLst>
              </p14:cNvPr>
              <p14:cNvContentPartPr/>
              <p14:nvPr/>
            </p14:nvContentPartPr>
            <p14:xfrm>
              <a:off x="4678849" y="3929659"/>
              <a:ext cx="25920" cy="19152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5AA2B36D-340F-4583-8717-97CD1B59B053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670209" y="3920659"/>
                <a:ext cx="4356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09E1AAE6-CB2F-4B89-A18D-61FDEAC5A6CE}"/>
                  </a:ext>
                </a:extLst>
              </p14:cNvPr>
              <p14:cNvContentPartPr/>
              <p14:nvPr/>
            </p14:nvContentPartPr>
            <p14:xfrm>
              <a:off x="4689649" y="3773779"/>
              <a:ext cx="38880" cy="3708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09E1AAE6-CB2F-4B89-A18D-61FDEAC5A6CE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680649" y="3764779"/>
                <a:ext cx="56520" cy="5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4691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8A3CC-3BCE-4000-98C0-4EF144AE6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96EF-C158-49DD-B7FC-8C9867489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did we introduce abstract classes?</a:t>
            </a:r>
          </a:p>
          <a:p>
            <a:pPr lvl="1"/>
            <a:r>
              <a:rPr lang="en-US" dirty="0"/>
              <a:t>Multiple classes had the exact same method</a:t>
            </a:r>
          </a:p>
          <a:p>
            <a:pPr lvl="2"/>
            <a:r>
              <a:rPr lang="en-US" dirty="0"/>
              <a:t>Same method header (same types)</a:t>
            </a:r>
          </a:p>
          <a:p>
            <a:pPr lvl="2"/>
            <a:r>
              <a:rPr lang="en-US" dirty="0"/>
              <a:t>Same implementation</a:t>
            </a:r>
          </a:p>
          <a:p>
            <a:pPr lvl="1"/>
            <a:r>
              <a:rPr lang="en-US" dirty="0"/>
              <a:t>add() method – put into all the region classes</a:t>
            </a:r>
          </a:p>
          <a:p>
            <a:pPr lvl="2"/>
            <a:r>
              <a:rPr lang="en-US" dirty="0"/>
              <a:t>Same implementation in all of them</a:t>
            </a:r>
          </a:p>
          <a:p>
            <a:pPr lvl="2"/>
            <a:r>
              <a:rPr lang="en-US" dirty="0"/>
              <a:t>Made an abstract class</a:t>
            </a:r>
          </a:p>
          <a:p>
            <a:pPr lvl="3"/>
            <a:r>
              <a:rPr lang="en-US" dirty="0"/>
              <a:t>Had one implementation of that method</a:t>
            </a:r>
          </a:p>
          <a:p>
            <a:pPr lvl="3"/>
            <a:r>
              <a:rPr lang="en-US" dirty="0"/>
              <a:t>Used extends so that all of the implementations could share that one method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8602559-CA07-41BF-8379-0BD2425D5588}"/>
                  </a:ext>
                </a:extLst>
              </p14:cNvPr>
              <p14:cNvContentPartPr/>
              <p14:nvPr/>
            </p14:nvContentPartPr>
            <p14:xfrm>
              <a:off x="3493729" y="2052979"/>
              <a:ext cx="1725480" cy="56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8602559-CA07-41BF-8379-0BD2425D558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85089" y="2044339"/>
                <a:ext cx="174312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A414937-DD9C-4DA7-84E2-08BB834C15A8}"/>
                  </a:ext>
                </a:extLst>
              </p14:cNvPr>
              <p14:cNvContentPartPr/>
              <p14:nvPr/>
            </p14:nvContentPartPr>
            <p14:xfrm>
              <a:off x="1538209" y="2306419"/>
              <a:ext cx="2817000" cy="705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A414937-DD9C-4DA7-84E2-08BB834C15A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29209" y="2297419"/>
                <a:ext cx="283464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546CCE6-8D31-4B81-8946-92FB7D118C1E}"/>
                  </a:ext>
                </a:extLst>
              </p14:cNvPr>
              <p14:cNvContentPartPr/>
              <p14:nvPr/>
            </p14:nvContentPartPr>
            <p14:xfrm>
              <a:off x="1538929" y="2633299"/>
              <a:ext cx="1870200" cy="309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546CCE6-8D31-4B81-8946-92FB7D118C1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29929" y="2624659"/>
                <a:ext cx="188784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67092D1-29BE-4030-8CB6-E736FD3CEFD8}"/>
                  </a:ext>
                </a:extLst>
              </p14:cNvPr>
              <p14:cNvContentPartPr/>
              <p14:nvPr/>
            </p14:nvContentPartPr>
            <p14:xfrm>
              <a:off x="1214209" y="2963059"/>
              <a:ext cx="1428480" cy="338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67092D1-29BE-4030-8CB6-E736FD3CEFD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05209" y="2954059"/>
                <a:ext cx="144612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848FE0D-3453-4DF1-839D-E0DC8FDB28A4}"/>
                  </a:ext>
                </a:extLst>
              </p14:cNvPr>
              <p14:cNvContentPartPr/>
              <p14:nvPr/>
            </p14:nvContentPartPr>
            <p14:xfrm>
              <a:off x="4031209" y="2975299"/>
              <a:ext cx="1470600" cy="302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848FE0D-3453-4DF1-839D-E0DC8FDB28A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22209" y="2966299"/>
                <a:ext cx="148824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CE3905C-0B8D-41C8-B3A4-9621622D5CA3}"/>
                  </a:ext>
                </a:extLst>
              </p14:cNvPr>
              <p14:cNvContentPartPr/>
              <p14:nvPr/>
            </p14:nvContentPartPr>
            <p14:xfrm>
              <a:off x="1618129" y="3162499"/>
              <a:ext cx="2858400" cy="1108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CE3905C-0B8D-41C8-B3A4-9621622D5CA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09489" y="3153859"/>
                <a:ext cx="287604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E03FAE3-9AD5-4B44-8A5E-1B4223F7D659}"/>
                  </a:ext>
                </a:extLst>
              </p14:cNvPr>
              <p14:cNvContentPartPr/>
              <p14:nvPr/>
            </p14:nvContentPartPr>
            <p14:xfrm>
              <a:off x="2305729" y="3474259"/>
              <a:ext cx="1065600" cy="788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E03FAE3-9AD5-4B44-8A5E-1B4223F7D65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97089" y="3465259"/>
                <a:ext cx="108324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C0DF371-7380-4B1A-BE56-5A74360256E6}"/>
                  </a:ext>
                </a:extLst>
              </p14:cNvPr>
              <p14:cNvContentPartPr/>
              <p14:nvPr/>
            </p14:nvContentPartPr>
            <p14:xfrm>
              <a:off x="2235169" y="3763339"/>
              <a:ext cx="1388520" cy="579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C0DF371-7380-4B1A-BE56-5A74360256E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26529" y="3754699"/>
                <a:ext cx="140616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7242799-2C29-4CCD-B8E2-975F2D165DB4}"/>
                  </a:ext>
                </a:extLst>
              </p14:cNvPr>
              <p14:cNvContentPartPr/>
              <p14:nvPr/>
            </p14:nvContentPartPr>
            <p14:xfrm>
              <a:off x="2348209" y="4038019"/>
              <a:ext cx="470520" cy="226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7242799-2C29-4CCD-B8E2-975F2D165DB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39569" y="4029379"/>
                <a:ext cx="4881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07C11AC-A27B-4A28-B1D3-986024C58096}"/>
                  </a:ext>
                </a:extLst>
              </p14:cNvPr>
              <p14:cNvContentPartPr/>
              <p14:nvPr/>
            </p14:nvContentPartPr>
            <p14:xfrm>
              <a:off x="5793409" y="4021459"/>
              <a:ext cx="1667880" cy="597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07C11AC-A27B-4A28-B1D3-986024C5809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784409" y="4012459"/>
                <a:ext cx="1685520" cy="7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4049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1908A4-6411-4B02-A399-D411BFD5F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16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FF25E8-07A0-481F-823E-C9BB3E867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74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A16B1-9F9A-498F-913F-226BF3339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FAE43-B586-42CE-86C8-95B73153A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PA3</a:t>
            </a:r>
            <a:r>
              <a:rPr lang="en-US" dirty="0"/>
              <a:t> due today @ </a:t>
            </a:r>
            <a:r>
              <a:rPr lang="en-US" dirty="0" err="1"/>
              <a:t>11:59pm</a:t>
            </a:r>
            <a:endParaRPr lang="en-US" dirty="0"/>
          </a:p>
          <a:p>
            <a:r>
              <a:rPr lang="en-US" dirty="0" err="1"/>
              <a:t>PA4</a:t>
            </a:r>
            <a:r>
              <a:rPr lang="en-US" dirty="0"/>
              <a:t> released today, due Sunday @ </a:t>
            </a:r>
            <a:r>
              <a:rPr lang="en-US" dirty="0" err="1"/>
              <a:t>11:59pm</a:t>
            </a:r>
            <a:endParaRPr lang="en-US" dirty="0"/>
          </a:p>
          <a:p>
            <a:r>
              <a:rPr lang="en-US" dirty="0"/>
              <a:t>Lecture Quiz #3 due tomorrow @ </a:t>
            </a:r>
            <a:r>
              <a:rPr lang="en-US" dirty="0" err="1"/>
              <a:t>11:59pm</a:t>
            </a:r>
            <a:endParaRPr lang="en-US" dirty="0"/>
          </a:p>
          <a:p>
            <a:r>
              <a:rPr lang="en-US" dirty="0"/>
              <a:t>Lecture Quiz #4 due Sunday @ </a:t>
            </a:r>
            <a:r>
              <a:rPr lang="en-US" dirty="0" err="1"/>
              <a:t>11:59pm</a:t>
            </a:r>
            <a:endParaRPr lang="en-US" dirty="0"/>
          </a:p>
          <a:p>
            <a:r>
              <a:rPr lang="en-US" dirty="0" err="1"/>
              <a:t>PA0.5</a:t>
            </a:r>
            <a:r>
              <a:rPr lang="en-US" dirty="0"/>
              <a:t> and </a:t>
            </a:r>
            <a:r>
              <a:rPr lang="en-US" dirty="0" err="1"/>
              <a:t>PA1</a:t>
            </a:r>
            <a:r>
              <a:rPr lang="en-US" dirty="0"/>
              <a:t> resubmissions due tomorrow @ </a:t>
            </a:r>
            <a:r>
              <a:rPr lang="en-US" dirty="0" err="1"/>
              <a:t>11:59pm</a:t>
            </a:r>
            <a:endParaRPr lang="en-US"/>
          </a:p>
          <a:p>
            <a:r>
              <a:rPr lang="en-US"/>
              <a:t>Exam </a:t>
            </a:r>
            <a:r>
              <a:rPr lang="en-US" dirty="0"/>
              <a:t>1 – Friday, August 20</a:t>
            </a:r>
            <a:r>
              <a:rPr lang="en-US" baseline="30000" dirty="0"/>
              <a:t>th</a:t>
            </a:r>
            <a:endParaRPr lang="en-US" dirty="0"/>
          </a:p>
          <a:p>
            <a:pPr lvl="1"/>
            <a:r>
              <a:rPr lang="en-US" dirty="0"/>
              <a:t>More details next week (and on Piazza)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B297790-0741-415E-B94E-CECA8F962FD9}"/>
                  </a:ext>
                </a:extLst>
              </p14:cNvPr>
              <p14:cNvContentPartPr/>
              <p14:nvPr/>
            </p14:nvContentPartPr>
            <p14:xfrm>
              <a:off x="1824049" y="1722859"/>
              <a:ext cx="625680" cy="59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B297790-0741-415E-B94E-CECA8F962FD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5049" y="1713859"/>
                <a:ext cx="64332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56975AA-0473-4B6D-9890-EF6569D65B63}"/>
                  </a:ext>
                </a:extLst>
              </p14:cNvPr>
              <p14:cNvContentPartPr/>
              <p14:nvPr/>
            </p14:nvContentPartPr>
            <p14:xfrm>
              <a:off x="834769" y="2163139"/>
              <a:ext cx="480240" cy="19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56975AA-0473-4B6D-9890-EF6569D65B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5769" y="2154139"/>
                <a:ext cx="49788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8290334-84ED-43C7-89CA-D2B9588B2667}"/>
                  </a:ext>
                </a:extLst>
              </p14:cNvPr>
              <p14:cNvContentPartPr/>
              <p14:nvPr/>
            </p14:nvContentPartPr>
            <p14:xfrm>
              <a:off x="3116449" y="2564899"/>
              <a:ext cx="1052280" cy="342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8290334-84ED-43C7-89CA-D2B9588B266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07449" y="2556259"/>
                <a:ext cx="106992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6577D58-CE23-47A7-96C7-B9A7085DC371}"/>
                  </a:ext>
                </a:extLst>
              </p14:cNvPr>
              <p14:cNvContentPartPr/>
              <p14:nvPr/>
            </p14:nvContentPartPr>
            <p14:xfrm>
              <a:off x="3110689" y="2949379"/>
              <a:ext cx="737640" cy="68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6577D58-CE23-47A7-96C7-B9A7085DC37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02049" y="2940739"/>
                <a:ext cx="75528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A826FEC-737A-4AB9-861A-EE7E06DB1B99}"/>
                  </a:ext>
                </a:extLst>
              </p14:cNvPr>
              <p14:cNvContentPartPr/>
              <p14:nvPr/>
            </p14:nvContentPartPr>
            <p14:xfrm>
              <a:off x="838369" y="3416659"/>
              <a:ext cx="1666080" cy="399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A826FEC-737A-4AB9-861A-EE7E06DB1B9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9729" y="3407659"/>
                <a:ext cx="168372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0CD22F7-E81D-4FFB-9A27-56652F5FE821}"/>
                  </a:ext>
                </a:extLst>
              </p14:cNvPr>
              <p14:cNvContentPartPr/>
              <p14:nvPr/>
            </p14:nvContentPartPr>
            <p14:xfrm>
              <a:off x="4592809" y="3426739"/>
              <a:ext cx="1067040" cy="291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0CD22F7-E81D-4FFB-9A27-56652F5FE82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84169" y="3417739"/>
                <a:ext cx="108468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8A4F86-1B63-4DE5-AADA-D7E924380448}"/>
                  </a:ext>
                </a:extLst>
              </p14:cNvPr>
              <p14:cNvContentPartPr/>
              <p14:nvPr/>
            </p14:nvContentPartPr>
            <p14:xfrm>
              <a:off x="853489" y="3820939"/>
              <a:ext cx="895680" cy="331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48A4F86-1B63-4DE5-AADA-D7E92438044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44849" y="3811939"/>
                <a:ext cx="91332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7E7C917-6559-4EC5-9DD6-C07C6669B10B}"/>
                  </a:ext>
                </a:extLst>
              </p14:cNvPr>
              <p14:cNvContentPartPr/>
              <p14:nvPr/>
            </p14:nvContentPartPr>
            <p14:xfrm>
              <a:off x="4209409" y="4151059"/>
              <a:ext cx="615240" cy="352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7E7C917-6559-4EC5-9DD6-C07C6669B10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00769" y="4142419"/>
                <a:ext cx="6328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90EF8EB-26F4-448B-94CB-59DA113778AD}"/>
                  </a:ext>
                </a:extLst>
              </p14:cNvPr>
              <p14:cNvContentPartPr/>
              <p14:nvPr/>
            </p14:nvContentPartPr>
            <p14:xfrm>
              <a:off x="1903969" y="3811219"/>
              <a:ext cx="1993320" cy="810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90EF8EB-26F4-448B-94CB-59DA113778A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95329" y="3802219"/>
                <a:ext cx="2010960" cy="9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5B901832-51B4-481D-A079-66C8CB383292}"/>
              </a:ext>
            </a:extLst>
          </p:cNvPr>
          <p:cNvGrpSpPr/>
          <p:nvPr/>
        </p:nvGrpSpPr>
        <p:grpSpPr>
          <a:xfrm>
            <a:off x="1279009" y="4232059"/>
            <a:ext cx="1702440" cy="693720"/>
            <a:chOff x="1279009" y="4232059"/>
            <a:chExt cx="1702440" cy="69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E87EA1B-C7D2-4EC4-B950-84C5CBB6B863}"/>
                    </a:ext>
                  </a:extLst>
                </p14:cNvPr>
                <p14:cNvContentPartPr/>
                <p14:nvPr/>
              </p14:nvContentPartPr>
              <p14:xfrm>
                <a:off x="1279009" y="4338619"/>
                <a:ext cx="108360" cy="1508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E87EA1B-C7D2-4EC4-B950-84C5CBB6B86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70369" y="4329979"/>
                  <a:ext cx="1260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0CAF071-073A-4322-9B0B-ED2E53F768DF}"/>
                    </a:ext>
                  </a:extLst>
                </p14:cNvPr>
                <p14:cNvContentPartPr/>
                <p14:nvPr/>
              </p14:nvContentPartPr>
              <p14:xfrm>
                <a:off x="1403209" y="4376419"/>
                <a:ext cx="108720" cy="1058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0CAF071-073A-4322-9B0B-ED2E53F768D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94209" y="4367779"/>
                  <a:ext cx="1263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A026ABB-E7E7-4297-8C31-8F4F7F581D55}"/>
                    </a:ext>
                  </a:extLst>
                </p14:cNvPr>
                <p14:cNvContentPartPr/>
                <p14:nvPr/>
              </p14:nvContentPartPr>
              <p14:xfrm>
                <a:off x="1590409" y="4232059"/>
                <a:ext cx="6840" cy="264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A026ABB-E7E7-4297-8C31-8F4F7F581D5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581769" y="4223419"/>
                  <a:ext cx="244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7FDAD99-D393-4060-93BD-E9D718620EF8}"/>
                    </a:ext>
                  </a:extLst>
                </p14:cNvPr>
                <p14:cNvContentPartPr/>
                <p14:nvPr/>
              </p14:nvContentPartPr>
              <p14:xfrm>
                <a:off x="1531009" y="4366699"/>
                <a:ext cx="149400" cy="856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7FDAD99-D393-4060-93BD-E9D718620EF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522009" y="4358059"/>
                  <a:ext cx="1670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E420B8F-14AE-429F-8259-C11A26D464A0}"/>
                    </a:ext>
                  </a:extLst>
                </p14:cNvPr>
                <p14:cNvContentPartPr/>
                <p14:nvPr/>
              </p14:nvContentPartPr>
              <p14:xfrm>
                <a:off x="1722529" y="4257979"/>
                <a:ext cx="28800" cy="432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E420B8F-14AE-429F-8259-C11A26D464A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713529" y="4248979"/>
                  <a:ext cx="464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2B76F31-C500-4DFD-8C4E-C87719A756FC}"/>
                    </a:ext>
                  </a:extLst>
                </p14:cNvPr>
                <p14:cNvContentPartPr/>
                <p14:nvPr/>
              </p14:nvContentPartPr>
              <p14:xfrm>
                <a:off x="1714249" y="4373179"/>
                <a:ext cx="143280" cy="1054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2B76F31-C500-4DFD-8C4E-C87719A756F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705249" y="4364539"/>
                  <a:ext cx="1609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05A8E1D-49BA-4C0C-81B4-5303EE87D332}"/>
                    </a:ext>
                  </a:extLst>
                </p14:cNvPr>
                <p14:cNvContentPartPr/>
                <p14:nvPr/>
              </p14:nvContentPartPr>
              <p14:xfrm>
                <a:off x="1885609" y="4352659"/>
                <a:ext cx="91440" cy="126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05A8E1D-49BA-4C0C-81B4-5303EE87D33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76969" y="4343659"/>
                  <a:ext cx="1090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F27638F-3133-4A89-93EE-748898444628}"/>
                    </a:ext>
                  </a:extLst>
                </p14:cNvPr>
                <p14:cNvContentPartPr/>
                <p14:nvPr/>
              </p14:nvContentPartPr>
              <p14:xfrm>
                <a:off x="2010529" y="4241059"/>
                <a:ext cx="80640" cy="2278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F27638F-3133-4A89-93EE-7488984446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001889" y="4232419"/>
                  <a:ext cx="982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D83D77A-B8E8-40CE-86F2-9762B2C2A969}"/>
                    </a:ext>
                  </a:extLst>
                </p14:cNvPr>
                <p14:cNvContentPartPr/>
                <p14:nvPr/>
              </p14:nvContentPartPr>
              <p14:xfrm>
                <a:off x="1321129" y="4669819"/>
                <a:ext cx="94680" cy="1454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D83D77A-B8E8-40CE-86F2-9762B2C2A96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312129" y="4661179"/>
                  <a:ext cx="1123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5A5556E-86F5-4355-B325-C7309FD1FFE5}"/>
                    </a:ext>
                  </a:extLst>
                </p14:cNvPr>
                <p14:cNvContentPartPr/>
                <p14:nvPr/>
              </p14:nvContentPartPr>
              <p14:xfrm>
                <a:off x="1461169" y="4671259"/>
                <a:ext cx="88200" cy="1317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5A5556E-86F5-4355-B325-C7309FD1FFE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452529" y="4662619"/>
                  <a:ext cx="1058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F4B0414-02B2-4C32-AA5B-C853C35964E4}"/>
                    </a:ext>
                  </a:extLst>
                </p14:cNvPr>
                <p14:cNvContentPartPr/>
                <p14:nvPr/>
              </p14:nvContentPartPr>
              <p14:xfrm>
                <a:off x="1584649" y="4603939"/>
                <a:ext cx="109440" cy="1861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F4B0414-02B2-4C32-AA5B-C853C35964E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576009" y="4594939"/>
                  <a:ext cx="1270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0AC84D4-FE60-49E3-973F-8C3945B5E891}"/>
                    </a:ext>
                  </a:extLst>
                </p14:cNvPr>
                <p14:cNvContentPartPr/>
                <p14:nvPr/>
              </p14:nvContentPartPr>
              <p14:xfrm>
                <a:off x="1714249" y="4622659"/>
                <a:ext cx="75600" cy="1735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0AC84D4-FE60-49E3-973F-8C3945B5E89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705609" y="4613659"/>
                  <a:ext cx="932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CF11587-2742-4AD2-BC1F-78F57196F739}"/>
                    </a:ext>
                  </a:extLst>
                </p14:cNvPr>
                <p14:cNvContentPartPr/>
                <p14:nvPr/>
              </p14:nvContentPartPr>
              <p14:xfrm>
                <a:off x="1805689" y="4691419"/>
                <a:ext cx="117000" cy="1144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CF11587-2742-4AD2-BC1F-78F57196F73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796689" y="4682779"/>
                  <a:ext cx="1346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C369FB6-1754-4F34-A4BF-3362BFDC33A4}"/>
                    </a:ext>
                  </a:extLst>
                </p14:cNvPr>
                <p14:cNvContentPartPr/>
                <p14:nvPr/>
              </p14:nvContentPartPr>
              <p14:xfrm>
                <a:off x="1926289" y="4676659"/>
                <a:ext cx="86040" cy="2491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C369FB6-1754-4F34-A4BF-3362BFDC33A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917289" y="4667659"/>
                  <a:ext cx="1036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48BE61D-CFA9-46F7-B889-8CFC81CD6873}"/>
                    </a:ext>
                  </a:extLst>
                </p14:cNvPr>
                <p14:cNvContentPartPr/>
                <p14:nvPr/>
              </p14:nvContentPartPr>
              <p14:xfrm>
                <a:off x="2268289" y="4624099"/>
                <a:ext cx="25920" cy="1922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48BE61D-CFA9-46F7-B889-8CFC81CD687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59649" y="4615459"/>
                  <a:ext cx="435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8487F0D-4D7E-4FDE-BDF6-B4DE9C54303C}"/>
                    </a:ext>
                  </a:extLst>
                </p14:cNvPr>
                <p14:cNvContentPartPr/>
                <p14:nvPr/>
              </p14:nvContentPartPr>
              <p14:xfrm>
                <a:off x="2232289" y="4716979"/>
                <a:ext cx="123120" cy="140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8487F0D-4D7E-4FDE-BDF6-B4DE9C54303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223649" y="4708339"/>
                  <a:ext cx="1407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C9FA5ED-F04B-4F29-85B8-0A197B376505}"/>
                    </a:ext>
                  </a:extLst>
                </p14:cNvPr>
                <p14:cNvContentPartPr/>
                <p14:nvPr/>
              </p14:nvContentPartPr>
              <p14:xfrm>
                <a:off x="2456569" y="4658659"/>
                <a:ext cx="126000" cy="1263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C9FA5ED-F04B-4F29-85B8-0A197B37650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447929" y="4649659"/>
                  <a:ext cx="1436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4A89FFC-3869-4D7A-AB1B-FDE34E1402DC}"/>
                    </a:ext>
                  </a:extLst>
                </p14:cNvPr>
                <p14:cNvContentPartPr/>
                <p14:nvPr/>
              </p14:nvContentPartPr>
              <p14:xfrm>
                <a:off x="2607769" y="4577299"/>
                <a:ext cx="40680" cy="2055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4A89FFC-3869-4D7A-AB1B-FDE34E1402D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599129" y="4568299"/>
                  <a:ext cx="583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067B0CB-70DF-48F8-8BFD-5757DE89BA0E}"/>
                    </a:ext>
                  </a:extLst>
                </p14:cNvPr>
                <p14:cNvContentPartPr/>
                <p14:nvPr/>
              </p14:nvContentPartPr>
              <p14:xfrm>
                <a:off x="2686609" y="4565779"/>
                <a:ext cx="129960" cy="2156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067B0CB-70DF-48F8-8BFD-5757DE89BA0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677969" y="4556779"/>
                  <a:ext cx="1476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69252C9-FA80-40D7-B425-67556780AB0D}"/>
                    </a:ext>
                  </a:extLst>
                </p14:cNvPr>
                <p14:cNvContentPartPr/>
                <p14:nvPr/>
              </p14:nvContentPartPr>
              <p14:xfrm>
                <a:off x="2829169" y="4664779"/>
                <a:ext cx="61560" cy="990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69252C9-FA80-40D7-B425-67556780AB0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820529" y="4655779"/>
                  <a:ext cx="792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13A5E85-F587-4889-B16B-3F78B96149D1}"/>
                    </a:ext>
                  </a:extLst>
                </p14:cNvPr>
                <p14:cNvContentPartPr/>
                <p14:nvPr/>
              </p14:nvContentPartPr>
              <p14:xfrm>
                <a:off x="2909449" y="4663699"/>
                <a:ext cx="72000" cy="1238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13A5E85-F587-4889-B16B-3F78B96149D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900809" y="4655059"/>
                  <a:ext cx="89640" cy="141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92867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FD41AF-37A6-4595-8DC8-CFF76E1BE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7D6BB75-53DC-4CE3-8CAE-32AEFDFEBFF6}"/>
                  </a:ext>
                </a:extLst>
              </p14:cNvPr>
              <p14:cNvContentPartPr/>
              <p14:nvPr/>
            </p14:nvContentPartPr>
            <p14:xfrm>
              <a:off x="5679649" y="2929579"/>
              <a:ext cx="466920" cy="58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7D6BB75-53DC-4CE3-8CAE-32AEFDFEBFF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71009" y="2920579"/>
                <a:ext cx="484560" cy="7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D3743A18-6860-4270-93EF-0CDB1D0587FA}"/>
              </a:ext>
            </a:extLst>
          </p:cNvPr>
          <p:cNvGrpSpPr/>
          <p:nvPr/>
        </p:nvGrpSpPr>
        <p:grpSpPr>
          <a:xfrm>
            <a:off x="5721409" y="2510179"/>
            <a:ext cx="690840" cy="274320"/>
            <a:chOff x="5721409" y="2510179"/>
            <a:chExt cx="690840" cy="27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B47E078-23A0-46D5-9FAD-215B1AEECA8E}"/>
                    </a:ext>
                  </a:extLst>
                </p14:cNvPr>
                <p14:cNvContentPartPr/>
                <p14:nvPr/>
              </p14:nvContentPartPr>
              <p14:xfrm>
                <a:off x="5721409" y="2562019"/>
                <a:ext cx="103680" cy="2052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B47E078-23A0-46D5-9FAD-215B1AEECA8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12409" y="2553379"/>
                  <a:ext cx="1213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E0EE1EC-987D-4782-8E79-5B8961CD65E0}"/>
                    </a:ext>
                  </a:extLst>
                </p14:cNvPr>
                <p14:cNvContentPartPr/>
                <p14:nvPr/>
              </p14:nvContentPartPr>
              <p14:xfrm>
                <a:off x="5869369" y="2684419"/>
                <a:ext cx="74160" cy="838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E0EE1EC-987D-4782-8E79-5B8961CD65E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60729" y="2675419"/>
                  <a:ext cx="918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06806CB-B631-4FF8-976A-6D486251A75D}"/>
                    </a:ext>
                  </a:extLst>
                </p14:cNvPr>
                <p14:cNvContentPartPr/>
                <p14:nvPr/>
              </p14:nvContentPartPr>
              <p14:xfrm>
                <a:off x="6041809" y="2648059"/>
                <a:ext cx="63360" cy="1364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06806CB-B631-4FF8-976A-6D486251A75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032809" y="2639059"/>
                  <a:ext cx="810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8626A95-25B9-46D7-B8A9-871315349341}"/>
                    </a:ext>
                  </a:extLst>
                </p14:cNvPr>
                <p14:cNvContentPartPr/>
                <p14:nvPr/>
              </p14:nvContentPartPr>
              <p14:xfrm>
                <a:off x="6126049" y="2510179"/>
                <a:ext cx="93600" cy="2030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8626A95-25B9-46D7-B8A9-87131534934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17049" y="2501539"/>
                  <a:ext cx="1112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82FC56A-8EAA-4118-90B9-507E3BEDDA35}"/>
                    </a:ext>
                  </a:extLst>
                </p14:cNvPr>
                <p14:cNvContentPartPr/>
                <p14:nvPr/>
              </p14:nvContentPartPr>
              <p14:xfrm>
                <a:off x="6253129" y="2678659"/>
                <a:ext cx="44640" cy="554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82FC56A-8EAA-4118-90B9-507E3BEDDA3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244489" y="2670019"/>
                  <a:ext cx="622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8154ABE-55B2-459E-BA42-76722A041CBD}"/>
                    </a:ext>
                  </a:extLst>
                </p14:cNvPr>
                <p14:cNvContentPartPr/>
                <p14:nvPr/>
              </p14:nvContentPartPr>
              <p14:xfrm>
                <a:off x="6304249" y="2689099"/>
                <a:ext cx="108000" cy="471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8154ABE-55B2-459E-BA42-76722A041CB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95609" y="2680459"/>
                  <a:ext cx="125640" cy="64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28163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EE5447C4-B0F4-4406-8FA3-E7CD60160872}"/>
              </a:ext>
            </a:extLst>
          </p:cNvPr>
          <p:cNvGrpSpPr/>
          <p:nvPr/>
        </p:nvGrpSpPr>
        <p:grpSpPr>
          <a:xfrm>
            <a:off x="6945049" y="1341979"/>
            <a:ext cx="374760" cy="142560"/>
            <a:chOff x="6945049" y="1341979"/>
            <a:chExt cx="374760" cy="14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0D07F88-EFD2-4A19-B2C3-858F25330277}"/>
                    </a:ext>
                  </a:extLst>
                </p14:cNvPr>
                <p14:cNvContentPartPr/>
                <p14:nvPr/>
              </p14:nvContentPartPr>
              <p14:xfrm>
                <a:off x="6945049" y="1364299"/>
                <a:ext cx="182160" cy="120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0D07F88-EFD2-4A19-B2C3-858F2533027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36409" y="1355659"/>
                  <a:ext cx="1998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EC39B99-82AF-4A2D-8154-D4C720ED9741}"/>
                    </a:ext>
                  </a:extLst>
                </p14:cNvPr>
                <p14:cNvContentPartPr/>
                <p14:nvPr/>
              </p14:nvContentPartPr>
              <p14:xfrm>
                <a:off x="7230169" y="1361059"/>
                <a:ext cx="31320" cy="71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EC39B99-82AF-4A2D-8154-D4C720ED974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21529" y="1352419"/>
                  <a:ext cx="489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1A544DF-03E6-4F2D-B5C7-9C4817A9BA92}"/>
                    </a:ext>
                  </a:extLst>
                </p14:cNvPr>
                <p14:cNvContentPartPr/>
                <p14:nvPr/>
              </p14:nvContentPartPr>
              <p14:xfrm>
                <a:off x="7291729" y="1341979"/>
                <a:ext cx="28080" cy="133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1A544DF-03E6-4F2D-B5C7-9C4817A9BA9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283089" y="1332979"/>
                  <a:ext cx="45720" cy="15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B323736-7328-4889-AAED-31C10620A967}"/>
                  </a:ext>
                </a:extLst>
              </p14:cNvPr>
              <p14:cNvContentPartPr/>
              <p14:nvPr/>
            </p14:nvContentPartPr>
            <p14:xfrm>
              <a:off x="6868369" y="3898699"/>
              <a:ext cx="106560" cy="100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B323736-7328-4889-AAED-31C10620A96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59369" y="3890059"/>
                <a:ext cx="124200" cy="11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F14EA1E6-9648-4813-9AA4-A823258FF364}"/>
              </a:ext>
            </a:extLst>
          </p:cNvPr>
          <p:cNvGrpSpPr/>
          <p:nvPr/>
        </p:nvGrpSpPr>
        <p:grpSpPr>
          <a:xfrm>
            <a:off x="7130809" y="3887179"/>
            <a:ext cx="238680" cy="129960"/>
            <a:chOff x="7130809" y="3887179"/>
            <a:chExt cx="238680" cy="12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629E4BE-A001-4513-91A9-C44A1D9D0B14}"/>
                    </a:ext>
                  </a:extLst>
                </p14:cNvPr>
                <p14:cNvContentPartPr/>
                <p14:nvPr/>
              </p14:nvContentPartPr>
              <p14:xfrm>
                <a:off x="7130809" y="3887179"/>
                <a:ext cx="78120" cy="115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629E4BE-A001-4513-91A9-C44A1D9D0B1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122169" y="3878179"/>
                  <a:ext cx="957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DD89404-C13C-4785-8A5C-45C4EC29D7DD}"/>
                    </a:ext>
                  </a:extLst>
                </p14:cNvPr>
                <p14:cNvContentPartPr/>
                <p14:nvPr/>
              </p14:nvContentPartPr>
              <p14:xfrm>
                <a:off x="7275889" y="3894019"/>
                <a:ext cx="93600" cy="123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DD89404-C13C-4785-8A5C-45C4EC29D7D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266889" y="3885019"/>
                  <a:ext cx="111240" cy="140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77642F2-2F65-4440-B4EF-ED1CE4C94C4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FCACB6D-9C16-4ABE-AF7C-D3387B76E6A1}"/>
              </a:ext>
            </a:extLst>
          </p:cNvPr>
          <p:cNvGrpSpPr/>
          <p:nvPr/>
        </p:nvGrpSpPr>
        <p:grpSpPr>
          <a:xfrm>
            <a:off x="5790529" y="2706379"/>
            <a:ext cx="421920" cy="292320"/>
            <a:chOff x="5790529" y="2706379"/>
            <a:chExt cx="421920" cy="29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296DF2D-4D7E-4398-AA4D-20E038F70493}"/>
                    </a:ext>
                  </a:extLst>
                </p14:cNvPr>
                <p14:cNvContentPartPr/>
                <p14:nvPr/>
              </p14:nvContentPartPr>
              <p14:xfrm>
                <a:off x="5790529" y="2932099"/>
                <a:ext cx="315720" cy="666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296DF2D-4D7E-4398-AA4D-20E038F7049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781889" y="2923459"/>
                  <a:ext cx="3333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61BB8B8-69FA-4F88-A04E-06B37D8637DF}"/>
                    </a:ext>
                  </a:extLst>
                </p14:cNvPr>
                <p14:cNvContentPartPr/>
                <p14:nvPr/>
              </p14:nvContentPartPr>
              <p14:xfrm>
                <a:off x="5881609" y="2779459"/>
                <a:ext cx="76680" cy="1087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61BB8B8-69FA-4F88-A04E-06B37D8637D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872609" y="2770459"/>
                  <a:ext cx="943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22CEC61-690E-40F9-8182-64B896B645AD}"/>
                    </a:ext>
                  </a:extLst>
                </p14:cNvPr>
                <p14:cNvContentPartPr/>
                <p14:nvPr/>
              </p14:nvContentPartPr>
              <p14:xfrm>
                <a:off x="5997169" y="2706379"/>
                <a:ext cx="57240" cy="1540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22CEC61-690E-40F9-8182-64B896B645A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988529" y="2697739"/>
                  <a:ext cx="748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8DF6626-767B-4B75-B9C4-C548A5F0646A}"/>
                    </a:ext>
                  </a:extLst>
                </p14:cNvPr>
                <p14:cNvContentPartPr/>
                <p14:nvPr/>
              </p14:nvContentPartPr>
              <p14:xfrm>
                <a:off x="6063049" y="2755339"/>
                <a:ext cx="36720" cy="626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8DF6626-767B-4B75-B9C4-C548A5F0646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054409" y="2746339"/>
                  <a:ext cx="543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A4F1F2C-E6A0-4CD5-8496-56AB9D7E4920}"/>
                    </a:ext>
                  </a:extLst>
                </p14:cNvPr>
                <p14:cNvContentPartPr/>
                <p14:nvPr/>
              </p14:nvContentPartPr>
              <p14:xfrm>
                <a:off x="6134689" y="2778379"/>
                <a:ext cx="77760" cy="669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A4F1F2C-E6A0-4CD5-8496-56AB9D7E492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125689" y="2769739"/>
                  <a:ext cx="95400" cy="84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51505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D27199-CA98-4952-B5A4-954531D34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8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41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E1C660-4A6C-4CB3-9747-11673A7FC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818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5F82D9-C26C-44EF-857A-5C2C85C5C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6483A33-252C-4A7C-8DD7-B73431978227}"/>
              </a:ext>
            </a:extLst>
          </p:cNvPr>
          <p:cNvGrpSpPr/>
          <p:nvPr/>
        </p:nvGrpSpPr>
        <p:grpSpPr>
          <a:xfrm>
            <a:off x="5949649" y="2649139"/>
            <a:ext cx="605520" cy="245520"/>
            <a:chOff x="5949649" y="2649139"/>
            <a:chExt cx="605520" cy="24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C2F982A-8032-4725-966B-1A0975719E20}"/>
                    </a:ext>
                  </a:extLst>
                </p14:cNvPr>
                <p14:cNvContentPartPr/>
                <p14:nvPr/>
              </p14:nvContentPartPr>
              <p14:xfrm>
                <a:off x="5949649" y="2649139"/>
                <a:ext cx="103680" cy="2404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C2F982A-8032-4725-966B-1A0975719E2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940649" y="2640139"/>
                  <a:ext cx="1213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3286116-4B6A-4072-A4A0-862AD2D8132E}"/>
                    </a:ext>
                  </a:extLst>
                </p14:cNvPr>
                <p14:cNvContentPartPr/>
                <p14:nvPr/>
              </p14:nvContentPartPr>
              <p14:xfrm>
                <a:off x="6109489" y="2781619"/>
                <a:ext cx="50040" cy="777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3286116-4B6A-4072-A4A0-862AD2D8132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00849" y="2772619"/>
                  <a:ext cx="676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E117E83-142C-4A40-A095-AFEB4AF6262C}"/>
                    </a:ext>
                  </a:extLst>
                </p14:cNvPr>
                <p14:cNvContentPartPr/>
                <p14:nvPr/>
              </p14:nvContentPartPr>
              <p14:xfrm>
                <a:off x="6236569" y="2745259"/>
                <a:ext cx="69840" cy="1494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E117E83-142C-4A40-A095-AFEB4AF6262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27929" y="2736259"/>
                  <a:ext cx="874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FC1DD7B-16C9-4173-ABF0-9AC558CEF690}"/>
                    </a:ext>
                  </a:extLst>
                </p14:cNvPr>
                <p14:cNvContentPartPr/>
                <p14:nvPr/>
              </p14:nvContentPartPr>
              <p14:xfrm>
                <a:off x="6339889" y="2657779"/>
                <a:ext cx="49680" cy="1875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FC1DD7B-16C9-4173-ABF0-9AC558CEF69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31249" y="2649139"/>
                  <a:ext cx="673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CFA7057-3581-4944-99E3-6CD5633E6010}"/>
                    </a:ext>
                  </a:extLst>
                </p14:cNvPr>
                <p14:cNvContentPartPr/>
                <p14:nvPr/>
              </p14:nvContentPartPr>
              <p14:xfrm>
                <a:off x="6424489" y="2751379"/>
                <a:ext cx="35280" cy="860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CFA7057-3581-4944-99E3-6CD5633E601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15489" y="2742739"/>
                  <a:ext cx="529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577E72A-CAD1-4F2E-B825-E8408DA4703E}"/>
                    </a:ext>
                  </a:extLst>
                </p14:cNvPr>
                <p14:cNvContentPartPr/>
                <p14:nvPr/>
              </p14:nvContentPartPr>
              <p14:xfrm>
                <a:off x="6466609" y="2798179"/>
                <a:ext cx="88560" cy="388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577E72A-CAD1-4F2E-B825-E8408DA4703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57969" y="2789539"/>
                  <a:ext cx="106200" cy="5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5498D4F-6017-4FBC-8045-DA65985BED15}"/>
                  </a:ext>
                </a:extLst>
              </p14:cNvPr>
              <p14:cNvContentPartPr/>
              <p14:nvPr/>
            </p14:nvContentPartPr>
            <p14:xfrm>
              <a:off x="5994289" y="3033619"/>
              <a:ext cx="425880" cy="745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5498D4F-6017-4FBC-8045-DA65985BED1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985289" y="3024979"/>
                <a:ext cx="443520" cy="9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7540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35D28B-7722-4675-9551-622DF3AB9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89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5A7487A-2829-46E0-A9F4-A5EB7BF27C5F}"/>
                  </a:ext>
                </a:extLst>
              </p14:cNvPr>
              <p14:cNvContentPartPr/>
              <p14:nvPr/>
            </p14:nvContentPartPr>
            <p14:xfrm>
              <a:off x="5153689" y="1020139"/>
              <a:ext cx="354240" cy="126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5A7487A-2829-46E0-A9F4-A5EB7BF27C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45049" y="1011139"/>
                <a:ext cx="37188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11D996E-F13E-407D-9159-09E6FDA4CD0B}"/>
                  </a:ext>
                </a:extLst>
              </p14:cNvPr>
              <p14:cNvContentPartPr/>
              <p14:nvPr/>
            </p14:nvContentPartPr>
            <p14:xfrm>
              <a:off x="6713569" y="561499"/>
              <a:ext cx="979920" cy="28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11D996E-F13E-407D-9159-09E6FDA4CD0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04929" y="552859"/>
                <a:ext cx="99756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5880D1FE-1C02-4838-9598-822251EA4042}"/>
              </a:ext>
            </a:extLst>
          </p:cNvPr>
          <p:cNvGrpSpPr/>
          <p:nvPr/>
        </p:nvGrpSpPr>
        <p:grpSpPr>
          <a:xfrm>
            <a:off x="1021609" y="2390659"/>
            <a:ext cx="169920" cy="473040"/>
            <a:chOff x="1021609" y="2390659"/>
            <a:chExt cx="169920" cy="47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B3E4238-BFA5-4E11-A2AE-666285144867}"/>
                    </a:ext>
                  </a:extLst>
                </p14:cNvPr>
                <p14:cNvContentPartPr/>
                <p14:nvPr/>
              </p14:nvContentPartPr>
              <p14:xfrm>
                <a:off x="1037089" y="2390659"/>
                <a:ext cx="146160" cy="694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B3E4238-BFA5-4E11-A2AE-66628514486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28449" y="2381659"/>
                  <a:ext cx="1638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CEC5D97-888E-46D1-BD50-5FCEC08D2C71}"/>
                    </a:ext>
                  </a:extLst>
                </p14:cNvPr>
                <p14:cNvContentPartPr/>
                <p14:nvPr/>
              </p14:nvContentPartPr>
              <p14:xfrm>
                <a:off x="1021609" y="2421979"/>
                <a:ext cx="169920" cy="4417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CEC5D97-888E-46D1-BD50-5FCEC08D2C7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12969" y="2412979"/>
                  <a:ext cx="187560" cy="459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283080F-A28F-4CEF-B8E7-AED6BC469C3D}"/>
                  </a:ext>
                </a:extLst>
              </p14:cNvPr>
              <p14:cNvContentPartPr/>
              <p14:nvPr/>
            </p14:nvContentPartPr>
            <p14:xfrm>
              <a:off x="1494289" y="2908339"/>
              <a:ext cx="3524760" cy="9784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283080F-A28F-4CEF-B8E7-AED6BC469C3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85289" y="2899339"/>
                <a:ext cx="3542400" cy="99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4313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281441-DFE4-4F43-B078-378EC4F00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05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910ECA-F08A-44BC-8CDB-75B4866B4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51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1E4F9B-E104-49FE-A739-444D1A10D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31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D38E8-4504-4013-AB57-7F543B880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188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789697-AC06-40FC-A323-AFF8E8146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4689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608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75A1E5-CCD2-49D3-BB5D-15258C05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3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34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05143F-69FC-401A-AD7C-E46BD77E4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3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94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06D450-39CC-4A3B-A3A3-03B1D4975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159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909354-B6A5-4C27-BC96-48A4D8BC8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563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454098-D8FA-47DF-8840-14BBA8E6C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3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560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2D2067-7F00-469D-BE28-01FC0716D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05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A4031C-A560-446A-A04E-0E0A3F216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810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050120-2FB1-4903-B478-22B2539AD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02" name="Group 201">
            <a:extLst>
              <a:ext uri="{FF2B5EF4-FFF2-40B4-BE49-F238E27FC236}">
                <a16:creationId xmlns:a16="http://schemas.microsoft.com/office/drawing/2014/main" id="{90AEE8C5-1712-4CB0-9CD2-DA6AC55E861B}"/>
              </a:ext>
            </a:extLst>
          </p:cNvPr>
          <p:cNvGrpSpPr/>
          <p:nvPr/>
        </p:nvGrpSpPr>
        <p:grpSpPr>
          <a:xfrm>
            <a:off x="2071369" y="2617459"/>
            <a:ext cx="133920" cy="154080"/>
            <a:chOff x="2071369" y="2617459"/>
            <a:chExt cx="133920" cy="15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AA07849-E053-47E8-9842-4149659FAB74}"/>
                    </a:ext>
                  </a:extLst>
                </p14:cNvPr>
                <p14:cNvContentPartPr/>
                <p14:nvPr/>
              </p14:nvContentPartPr>
              <p14:xfrm>
                <a:off x="2071369" y="2617459"/>
                <a:ext cx="133920" cy="1540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AA07849-E053-47E8-9842-4149659FAB7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062369" y="2608819"/>
                  <a:ext cx="1515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6836103-CD0D-40CB-8262-A80DC189AEE2}"/>
                    </a:ext>
                  </a:extLst>
                </p14:cNvPr>
                <p14:cNvContentPartPr/>
                <p14:nvPr/>
              </p14:nvContentPartPr>
              <p14:xfrm>
                <a:off x="2108089" y="2685859"/>
                <a:ext cx="75240" cy="8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6836103-CD0D-40CB-8262-A80DC189AEE2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099089" y="2677219"/>
                  <a:ext cx="92880" cy="2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7EAEE8BF-2121-47CC-A877-98F68283304F}"/>
                  </a:ext>
                </a:extLst>
              </p14:cNvPr>
              <p14:cNvContentPartPr/>
              <p14:nvPr/>
            </p14:nvContentPartPr>
            <p14:xfrm>
              <a:off x="2922745" y="2465185"/>
              <a:ext cx="12240" cy="396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7EAEE8BF-2121-47CC-A877-98F68283304F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2914105" y="2456185"/>
                <a:ext cx="298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D884EDBD-F85E-472D-AF06-02D0D55CCB27}"/>
                  </a:ext>
                </a:extLst>
              </p14:cNvPr>
              <p14:cNvContentPartPr/>
              <p14:nvPr/>
            </p14:nvContentPartPr>
            <p14:xfrm>
              <a:off x="2866945" y="2535385"/>
              <a:ext cx="360" cy="36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D884EDBD-F85E-472D-AF06-02D0D55CCB27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2858305" y="252674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D03B8CCA-B41C-481A-9FC6-1140445F1C07}"/>
                  </a:ext>
                </a:extLst>
              </p14:cNvPr>
              <p14:cNvContentPartPr/>
              <p14:nvPr/>
            </p14:nvContentPartPr>
            <p14:xfrm>
              <a:off x="5480185" y="3851185"/>
              <a:ext cx="22320" cy="4140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D03B8CCA-B41C-481A-9FC6-1140445F1C07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5471185" y="3842545"/>
                <a:ext cx="3996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44C64062-6608-49E6-8D48-2F812E5577D2}"/>
              </a:ext>
            </a:extLst>
          </p:cNvPr>
          <p:cNvGrpSpPr/>
          <p:nvPr/>
        </p:nvGrpSpPr>
        <p:grpSpPr>
          <a:xfrm>
            <a:off x="151129" y="3410539"/>
            <a:ext cx="991080" cy="1208520"/>
            <a:chOff x="151129" y="3410539"/>
            <a:chExt cx="991080" cy="120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D895D43-A4DE-49EA-B8CD-429C4FB0C631}"/>
                    </a:ext>
                  </a:extLst>
                </p14:cNvPr>
                <p14:cNvContentPartPr/>
                <p14:nvPr/>
              </p14:nvContentPartPr>
              <p14:xfrm>
                <a:off x="151129" y="4349779"/>
                <a:ext cx="128160" cy="1627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D895D43-A4DE-49EA-B8CD-429C4FB0C63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42129" y="4341139"/>
                  <a:ext cx="1458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3CA617D-DDD2-422A-9E9D-351FC22C07F4}"/>
                    </a:ext>
                  </a:extLst>
                </p14:cNvPr>
                <p14:cNvContentPartPr/>
                <p14:nvPr/>
              </p14:nvContentPartPr>
              <p14:xfrm>
                <a:off x="282529" y="4232059"/>
                <a:ext cx="95400" cy="1562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3CA617D-DDD2-422A-9E9D-351FC22C07F4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73889" y="4223419"/>
                  <a:ext cx="1130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E551598-B3D9-4C29-A5A3-FD7A5C073534}"/>
                    </a:ext>
                  </a:extLst>
                </p14:cNvPr>
                <p14:cNvContentPartPr/>
                <p14:nvPr/>
              </p14:nvContentPartPr>
              <p14:xfrm>
                <a:off x="433009" y="3984739"/>
                <a:ext cx="96840" cy="2617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E551598-B3D9-4C29-A5A3-FD7A5C07353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24369" y="3975739"/>
                  <a:ext cx="1144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817C224-9BAB-4C3B-9E4A-0508AE8459AB}"/>
                    </a:ext>
                  </a:extLst>
                </p14:cNvPr>
                <p14:cNvContentPartPr/>
                <p14:nvPr/>
              </p14:nvContentPartPr>
              <p14:xfrm>
                <a:off x="535249" y="3894379"/>
                <a:ext cx="118800" cy="1378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817C224-9BAB-4C3B-9E4A-0508AE8459AB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26609" y="3885379"/>
                  <a:ext cx="1364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ED5266C-08E6-40BC-84A3-EF25085C4C3C}"/>
                    </a:ext>
                  </a:extLst>
                </p14:cNvPr>
                <p14:cNvContentPartPr/>
                <p14:nvPr/>
              </p14:nvContentPartPr>
              <p14:xfrm>
                <a:off x="618049" y="3714379"/>
                <a:ext cx="183960" cy="2041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ED5266C-08E6-40BC-84A3-EF25085C4C3C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09409" y="3705739"/>
                  <a:ext cx="2016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A9B3F1B-51CD-4FEB-9106-0410C05E1FEE}"/>
                    </a:ext>
                  </a:extLst>
                </p14:cNvPr>
                <p14:cNvContentPartPr/>
                <p14:nvPr/>
              </p14:nvContentPartPr>
              <p14:xfrm>
                <a:off x="735049" y="3434299"/>
                <a:ext cx="221040" cy="2577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A9B3F1B-51CD-4FEB-9106-0410C05E1FE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26049" y="3425659"/>
                  <a:ext cx="2386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E329D26-7026-4DBE-B53F-12525E0E03EE}"/>
                    </a:ext>
                  </a:extLst>
                </p14:cNvPr>
                <p14:cNvContentPartPr/>
                <p14:nvPr/>
              </p14:nvContentPartPr>
              <p14:xfrm>
                <a:off x="997489" y="3410539"/>
                <a:ext cx="144720" cy="144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E329D26-7026-4DBE-B53F-12525E0E03EE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988489" y="3401899"/>
                  <a:ext cx="1623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3D10EA7-1DD9-4D72-9D2F-A142896B8B59}"/>
                    </a:ext>
                  </a:extLst>
                </p14:cNvPr>
                <p14:cNvContentPartPr/>
                <p14:nvPr/>
              </p14:nvContentPartPr>
              <p14:xfrm>
                <a:off x="406009" y="4469659"/>
                <a:ext cx="117360" cy="1494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3D10EA7-1DD9-4D72-9D2F-A142896B8B59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97009" y="4460659"/>
                  <a:ext cx="1350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8DB80A3-D8A3-4F89-ACAB-B5DF74286E5B}"/>
                    </a:ext>
                  </a:extLst>
                </p14:cNvPr>
                <p14:cNvContentPartPr/>
                <p14:nvPr/>
              </p14:nvContentPartPr>
              <p14:xfrm>
                <a:off x="489529" y="4375699"/>
                <a:ext cx="137160" cy="1497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8DB80A3-D8A3-4F89-ACAB-B5DF74286E5B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80889" y="4367059"/>
                  <a:ext cx="1548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9C64E05-709F-4252-85C5-5A5DA0019B92}"/>
                    </a:ext>
                  </a:extLst>
                </p14:cNvPr>
                <p14:cNvContentPartPr/>
                <p14:nvPr/>
              </p14:nvContentPartPr>
              <p14:xfrm>
                <a:off x="622009" y="4336099"/>
                <a:ext cx="89640" cy="1105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9C64E05-709F-4252-85C5-5A5DA0019B9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13369" y="4327099"/>
                  <a:ext cx="1072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E66F780-3F88-44B5-AF28-901D6AD8CFBE}"/>
                    </a:ext>
                  </a:extLst>
                </p14:cNvPr>
                <p14:cNvContentPartPr/>
                <p14:nvPr/>
              </p14:nvContentPartPr>
              <p14:xfrm>
                <a:off x="682129" y="4120099"/>
                <a:ext cx="168840" cy="2516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E66F780-3F88-44B5-AF28-901D6AD8CFBE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73129" y="4111099"/>
                  <a:ext cx="1864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C66AF74-4138-448F-8A20-8C240473780B}"/>
                    </a:ext>
                  </a:extLst>
                </p14:cNvPr>
                <p14:cNvContentPartPr/>
                <p14:nvPr/>
              </p14:nvContentPartPr>
              <p14:xfrm>
                <a:off x="831889" y="4023259"/>
                <a:ext cx="52200" cy="982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C66AF74-4138-448F-8A20-8C240473780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23249" y="4014259"/>
                  <a:ext cx="698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C8A3FD3-5A98-4586-AA1E-DC98726BD936}"/>
                    </a:ext>
                  </a:extLst>
                </p14:cNvPr>
                <p14:cNvContentPartPr/>
                <p14:nvPr/>
              </p14:nvContentPartPr>
              <p14:xfrm>
                <a:off x="889489" y="3900499"/>
                <a:ext cx="82080" cy="907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C8A3FD3-5A98-4586-AA1E-DC98726BD936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80489" y="3891859"/>
                  <a:ext cx="99720" cy="108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93608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83DB5FB-F84D-49AC-9016-131F016B5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5C6DC9E7-BBA0-4A10-9B1F-351886BFEA80}"/>
                  </a:ext>
                </a:extLst>
              </p14:cNvPr>
              <p14:cNvContentPartPr/>
              <p14:nvPr/>
            </p14:nvContentPartPr>
            <p14:xfrm>
              <a:off x="33409" y="4974019"/>
              <a:ext cx="360" cy="3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5C6DC9E7-BBA0-4A10-9B1F-351886BFEA8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409" y="4965379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4271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0A9FD-BA8B-4D7D-8804-F430509FC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-4689"/>
            <a:ext cx="7715250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4B4311C-318B-4F1E-A3E6-D5BBDA3D4FE2}"/>
                  </a:ext>
                </a:extLst>
              </p14:cNvPr>
              <p14:cNvContentPartPr/>
              <p14:nvPr/>
            </p14:nvContentPartPr>
            <p14:xfrm>
              <a:off x="3577969" y="734659"/>
              <a:ext cx="1117800" cy="48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4B4311C-318B-4F1E-A3E6-D5BBDA3D4F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68969" y="725659"/>
                <a:ext cx="113544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9F5FA5B-923C-45E2-9D9B-02CA61C1788B}"/>
                  </a:ext>
                </a:extLst>
              </p14:cNvPr>
              <p14:cNvContentPartPr/>
              <p14:nvPr/>
            </p14:nvContentPartPr>
            <p14:xfrm>
              <a:off x="5640769" y="706579"/>
              <a:ext cx="1617120" cy="29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9F5FA5B-923C-45E2-9D9B-02CA61C1788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32129" y="697939"/>
                <a:ext cx="1634760" cy="4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91D975C3-EE24-4719-ABA8-8A02AE33C507}"/>
              </a:ext>
            </a:extLst>
          </p:cNvPr>
          <p:cNvGrpSpPr/>
          <p:nvPr/>
        </p:nvGrpSpPr>
        <p:grpSpPr>
          <a:xfrm>
            <a:off x="2951929" y="895939"/>
            <a:ext cx="231840" cy="720720"/>
            <a:chOff x="2951929" y="895939"/>
            <a:chExt cx="231840" cy="72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4F9A0AF-4283-4C95-9AA6-92D1D4A19EF0}"/>
                    </a:ext>
                  </a:extLst>
                </p14:cNvPr>
                <p14:cNvContentPartPr/>
                <p14:nvPr/>
              </p14:nvContentPartPr>
              <p14:xfrm>
                <a:off x="3070729" y="895939"/>
                <a:ext cx="113040" cy="34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4F9A0AF-4283-4C95-9AA6-92D1D4A19EF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62089" y="887299"/>
                  <a:ext cx="1306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7F7214F-63E1-4BD4-8CD7-1F25A9641296}"/>
                    </a:ext>
                  </a:extLst>
                </p14:cNvPr>
                <p14:cNvContentPartPr/>
                <p14:nvPr/>
              </p14:nvContentPartPr>
              <p14:xfrm>
                <a:off x="2951929" y="980899"/>
                <a:ext cx="191160" cy="635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7F7214F-63E1-4BD4-8CD7-1F25A964129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43289" y="971899"/>
                  <a:ext cx="208800" cy="65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0CE743E-3DC4-4722-A1DF-1F023A6BAF3D}"/>
              </a:ext>
            </a:extLst>
          </p:cNvPr>
          <p:cNvGrpSpPr/>
          <p:nvPr/>
        </p:nvGrpSpPr>
        <p:grpSpPr>
          <a:xfrm>
            <a:off x="1267129" y="1032019"/>
            <a:ext cx="1431720" cy="426240"/>
            <a:chOff x="1267129" y="1032019"/>
            <a:chExt cx="1431720" cy="42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431B828-82CC-459B-AB9C-F4BA480001E7}"/>
                    </a:ext>
                  </a:extLst>
                </p14:cNvPr>
                <p14:cNvContentPartPr/>
                <p14:nvPr/>
              </p14:nvContentPartPr>
              <p14:xfrm>
                <a:off x="2082529" y="1032019"/>
                <a:ext cx="14040" cy="342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431B828-82CC-459B-AB9C-F4BA480001E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073529" y="1023379"/>
                  <a:ext cx="3168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06A241F-2529-405D-A810-C2F7A72D1470}"/>
                    </a:ext>
                  </a:extLst>
                </p14:cNvPr>
                <p14:cNvContentPartPr/>
                <p14:nvPr/>
              </p14:nvContentPartPr>
              <p14:xfrm>
                <a:off x="1991089" y="1266019"/>
                <a:ext cx="241560" cy="16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06A241F-2529-405D-A810-C2F7A72D147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982089" y="1257379"/>
                  <a:ext cx="259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7C8B881-7180-4085-A6E5-8F19DDFC0F19}"/>
                    </a:ext>
                  </a:extLst>
                </p14:cNvPr>
                <p14:cNvContentPartPr/>
                <p14:nvPr/>
              </p14:nvContentPartPr>
              <p14:xfrm>
                <a:off x="2236609" y="1190779"/>
                <a:ext cx="145440" cy="236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7C8B881-7180-4085-A6E5-8F19DDFC0F1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27609" y="1181779"/>
                  <a:ext cx="1630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4C62CFF-D6C7-4579-AEB8-F2C4DF74E113}"/>
                    </a:ext>
                  </a:extLst>
                </p14:cNvPr>
                <p14:cNvContentPartPr/>
                <p14:nvPr/>
              </p14:nvContentPartPr>
              <p14:xfrm>
                <a:off x="2390689" y="1143619"/>
                <a:ext cx="164520" cy="264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4C62CFF-D6C7-4579-AEB8-F2C4DF74E11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382049" y="1134979"/>
                  <a:ext cx="1821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CDEC973-2E98-4687-99E9-BBB1B54B9EA9}"/>
                    </a:ext>
                  </a:extLst>
                </p14:cNvPr>
                <p14:cNvContentPartPr/>
                <p14:nvPr/>
              </p14:nvContentPartPr>
              <p14:xfrm>
                <a:off x="2602369" y="1109779"/>
                <a:ext cx="96480" cy="118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CDEC973-2E98-4687-99E9-BBB1B54B9EA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93729" y="1101139"/>
                  <a:ext cx="1141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F42C6F9-8E37-4B27-B93B-488271E8ABC8}"/>
                    </a:ext>
                  </a:extLst>
                </p14:cNvPr>
                <p14:cNvContentPartPr/>
                <p14:nvPr/>
              </p14:nvContentPartPr>
              <p14:xfrm>
                <a:off x="1267129" y="1273579"/>
                <a:ext cx="144360" cy="184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F42C6F9-8E37-4B27-B93B-488271E8ABC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258489" y="1264939"/>
                  <a:ext cx="1620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AC1E69C-72FC-4F0A-A38C-E88512491028}"/>
                    </a:ext>
                  </a:extLst>
                </p14:cNvPr>
                <p14:cNvContentPartPr/>
                <p14:nvPr/>
              </p14:nvContentPartPr>
              <p14:xfrm>
                <a:off x="1475209" y="1244059"/>
                <a:ext cx="60840" cy="114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AC1E69C-72FC-4F0A-A38C-E8851249102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466209" y="1235059"/>
                  <a:ext cx="784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D4C5F2C-61FC-4C51-9639-4B4C080F4820}"/>
                    </a:ext>
                  </a:extLst>
                </p14:cNvPr>
                <p14:cNvContentPartPr/>
                <p14:nvPr/>
              </p14:nvContentPartPr>
              <p14:xfrm>
                <a:off x="1574209" y="1147579"/>
                <a:ext cx="171720" cy="174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D4C5F2C-61FC-4C51-9639-4B4C080F482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65209" y="1138579"/>
                  <a:ext cx="189360" cy="19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874040D-C139-41ED-9BCA-5CF812612BF6}"/>
                  </a:ext>
                </a:extLst>
              </p14:cNvPr>
              <p14:cNvContentPartPr/>
              <p14:nvPr/>
            </p14:nvContentPartPr>
            <p14:xfrm>
              <a:off x="4150729" y="1390579"/>
              <a:ext cx="709920" cy="104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874040D-C139-41ED-9BCA-5CF812612BF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141729" y="1381939"/>
                <a:ext cx="727560" cy="2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6173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5F2878-09CB-42B7-99CD-6E1AD4260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3E203D3-F84E-4BE3-A83C-6A5772FFCE14}"/>
              </a:ext>
            </a:extLst>
          </p:cNvPr>
          <p:cNvGrpSpPr/>
          <p:nvPr/>
        </p:nvGrpSpPr>
        <p:grpSpPr>
          <a:xfrm>
            <a:off x="2884249" y="1563739"/>
            <a:ext cx="952560" cy="710640"/>
            <a:chOff x="2884249" y="1563739"/>
            <a:chExt cx="952560" cy="71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01CD4AF-D6BB-4F75-B83E-7B32A7BBC84D}"/>
                    </a:ext>
                  </a:extLst>
                </p14:cNvPr>
                <p14:cNvContentPartPr/>
                <p14:nvPr/>
              </p14:nvContentPartPr>
              <p14:xfrm>
                <a:off x="2923489" y="2139739"/>
                <a:ext cx="75960" cy="1346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01CD4AF-D6BB-4F75-B83E-7B32A7BBC84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14849" y="2130739"/>
                  <a:ext cx="936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4BEDC56-475A-49D8-B657-42D60227736E}"/>
                    </a:ext>
                  </a:extLst>
                </p14:cNvPr>
                <p14:cNvContentPartPr/>
                <p14:nvPr/>
              </p14:nvContentPartPr>
              <p14:xfrm>
                <a:off x="2884249" y="2021659"/>
                <a:ext cx="14760" cy="2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4BEDC56-475A-49D8-B657-42D60227736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75609" y="2012659"/>
                  <a:ext cx="324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FB30F3D-8F79-4260-A697-020990CD4F13}"/>
                    </a:ext>
                  </a:extLst>
                </p14:cNvPr>
                <p14:cNvContentPartPr/>
                <p14:nvPr/>
              </p14:nvContentPartPr>
              <p14:xfrm>
                <a:off x="3043009" y="1998979"/>
                <a:ext cx="193320" cy="208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FB30F3D-8F79-4260-A697-020990CD4F1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34369" y="1989979"/>
                  <a:ext cx="2109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66673C0-0599-490F-AC37-A941A5BA09C9}"/>
                    </a:ext>
                  </a:extLst>
                </p14:cNvPr>
                <p14:cNvContentPartPr/>
                <p14:nvPr/>
              </p14:nvContentPartPr>
              <p14:xfrm>
                <a:off x="3271969" y="1765699"/>
                <a:ext cx="135000" cy="182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66673C0-0599-490F-AC37-A941A5BA09C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262969" y="1757059"/>
                  <a:ext cx="1526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A0A2A5D-5B8A-475D-A148-1F4FE889987D}"/>
                    </a:ext>
                  </a:extLst>
                </p14:cNvPr>
                <p14:cNvContentPartPr/>
                <p14:nvPr/>
              </p14:nvContentPartPr>
              <p14:xfrm>
                <a:off x="3473569" y="1772899"/>
                <a:ext cx="104400" cy="1767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A0A2A5D-5B8A-475D-A148-1F4FE889987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64929" y="1764259"/>
                  <a:ext cx="1220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5FFB36B-1DA4-4B23-B791-61D4A72C126D}"/>
                    </a:ext>
                  </a:extLst>
                </p14:cNvPr>
                <p14:cNvContentPartPr/>
                <p14:nvPr/>
              </p14:nvContentPartPr>
              <p14:xfrm>
                <a:off x="3651049" y="1563739"/>
                <a:ext cx="135000" cy="245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5FFB36B-1DA4-4B23-B791-61D4A72C126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642409" y="1554739"/>
                  <a:ext cx="1526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6852AEE-BE60-47EE-A632-CF23D1F44FDF}"/>
                    </a:ext>
                  </a:extLst>
                </p14:cNvPr>
                <p14:cNvContentPartPr/>
                <p14:nvPr/>
              </p14:nvContentPartPr>
              <p14:xfrm>
                <a:off x="3679489" y="1590019"/>
                <a:ext cx="157320" cy="109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6852AEE-BE60-47EE-A632-CF23D1F44FD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670489" y="1581019"/>
                  <a:ext cx="174960" cy="127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07783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C36EED-F6D9-4652-8F67-2A6236470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12A7705-B7D8-4EC2-85C5-D3BD1DF2E287}"/>
              </a:ext>
            </a:extLst>
          </p:cNvPr>
          <p:cNvGrpSpPr/>
          <p:nvPr/>
        </p:nvGrpSpPr>
        <p:grpSpPr>
          <a:xfrm>
            <a:off x="2586529" y="4630579"/>
            <a:ext cx="4102200" cy="57960"/>
            <a:chOff x="2586529" y="4630579"/>
            <a:chExt cx="4102200" cy="5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CB073FF-19B3-4CD6-AE57-381B04523CA8}"/>
                    </a:ext>
                  </a:extLst>
                </p14:cNvPr>
                <p14:cNvContentPartPr/>
                <p14:nvPr/>
              </p14:nvContentPartPr>
              <p14:xfrm>
                <a:off x="2586529" y="4652179"/>
                <a:ext cx="2163600" cy="36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CB073FF-19B3-4CD6-AE57-381B04523CA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577529" y="4643179"/>
                  <a:ext cx="21812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9341E7E-0E71-46EA-AA4F-BE32FC4F6232}"/>
                    </a:ext>
                  </a:extLst>
                </p14:cNvPr>
                <p14:cNvContentPartPr/>
                <p14:nvPr/>
              </p14:nvContentPartPr>
              <p14:xfrm>
                <a:off x="5438089" y="4630579"/>
                <a:ext cx="1250640" cy="46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9341E7E-0E71-46EA-AA4F-BE32FC4F623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29089" y="4621939"/>
                  <a:ext cx="1268280" cy="63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5484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4BFE7C-2D37-466C-9B8B-96F4CB053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D9F32D1A-2CFE-43C3-921D-E2697F6064A0}"/>
              </a:ext>
            </a:extLst>
          </p:cNvPr>
          <p:cNvGrpSpPr/>
          <p:nvPr/>
        </p:nvGrpSpPr>
        <p:grpSpPr>
          <a:xfrm>
            <a:off x="5301977" y="4480024"/>
            <a:ext cx="262800" cy="243360"/>
            <a:chOff x="5301977" y="4480024"/>
            <a:chExt cx="262800" cy="24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0C87006-9778-4B9F-ADDB-4619B66F0994}"/>
                    </a:ext>
                  </a:extLst>
                </p14:cNvPr>
                <p14:cNvContentPartPr/>
                <p14:nvPr/>
              </p14:nvContentPartPr>
              <p14:xfrm>
                <a:off x="5309177" y="4490104"/>
                <a:ext cx="12960" cy="207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0C87006-9778-4B9F-ADDB-4619B66F099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300537" y="4481464"/>
                  <a:ext cx="306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18E9A4E-18CE-48A5-B2D1-3E35146413EE}"/>
                    </a:ext>
                  </a:extLst>
                </p14:cNvPr>
                <p14:cNvContentPartPr/>
                <p14:nvPr/>
              </p14:nvContentPartPr>
              <p14:xfrm>
                <a:off x="5336897" y="4480024"/>
                <a:ext cx="110160" cy="14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18E9A4E-18CE-48A5-B2D1-3E35146413E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27897" y="4471384"/>
                  <a:ext cx="1278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B213835-D5D9-4153-BE8D-7CAC9D0FA602}"/>
                    </a:ext>
                  </a:extLst>
                </p14:cNvPr>
                <p14:cNvContentPartPr/>
                <p14:nvPr/>
              </p14:nvContentPartPr>
              <p14:xfrm>
                <a:off x="5329697" y="4596304"/>
                <a:ext cx="112680" cy="16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B213835-D5D9-4153-BE8D-7CAC9D0FA60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21057" y="4587664"/>
                  <a:ext cx="130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8F46912-8275-4240-9638-FFF1C91CCFBB}"/>
                    </a:ext>
                  </a:extLst>
                </p14:cNvPr>
                <p14:cNvContentPartPr/>
                <p14:nvPr/>
              </p14:nvContentPartPr>
              <p14:xfrm>
                <a:off x="5301977" y="4697464"/>
                <a:ext cx="161640" cy="25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8F46912-8275-4240-9638-FFF1C91CCFB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292977" y="4688464"/>
                  <a:ext cx="1792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9148160-753B-4B6D-97FC-FAE165E6BFD5}"/>
                    </a:ext>
                  </a:extLst>
                </p14:cNvPr>
                <p14:cNvContentPartPr/>
                <p14:nvPr/>
              </p14:nvContentPartPr>
              <p14:xfrm>
                <a:off x="5555417" y="4564984"/>
                <a:ext cx="9360" cy="20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9148160-753B-4B6D-97FC-FAE165E6BFD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546777" y="4555984"/>
                  <a:ext cx="270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CC997A4-A5CC-4706-AB3B-8C154CF5FFCA}"/>
                    </a:ext>
                  </a:extLst>
                </p14:cNvPr>
                <p14:cNvContentPartPr/>
                <p14:nvPr/>
              </p14:nvContentPartPr>
              <p14:xfrm>
                <a:off x="5542097" y="4660384"/>
                <a:ext cx="7920" cy="17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CC997A4-A5CC-4706-AB3B-8C154CF5FFC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533097" y="4651744"/>
                  <a:ext cx="2556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1036931-A15D-495E-9486-466F45A10A6E}"/>
              </a:ext>
            </a:extLst>
          </p:cNvPr>
          <p:cNvGrpSpPr/>
          <p:nvPr/>
        </p:nvGrpSpPr>
        <p:grpSpPr>
          <a:xfrm>
            <a:off x="5825777" y="4475704"/>
            <a:ext cx="1569960" cy="360360"/>
            <a:chOff x="5825777" y="4475704"/>
            <a:chExt cx="1569960" cy="36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656EB6D-D805-4815-8869-D4F7DDC4F0F5}"/>
                    </a:ext>
                  </a:extLst>
                </p14:cNvPr>
                <p14:cNvContentPartPr/>
                <p14:nvPr/>
              </p14:nvContentPartPr>
              <p14:xfrm>
                <a:off x="5825777" y="4566424"/>
                <a:ext cx="114840" cy="168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656EB6D-D805-4815-8869-D4F7DDC4F0F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817137" y="4557424"/>
                  <a:ext cx="1324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E68E537-04D0-48F0-B093-49B2B6E5201D}"/>
                    </a:ext>
                  </a:extLst>
                </p14:cNvPr>
                <p14:cNvContentPartPr/>
                <p14:nvPr/>
              </p14:nvContentPartPr>
              <p14:xfrm>
                <a:off x="6053657" y="4575424"/>
                <a:ext cx="111240" cy="133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E68E537-04D0-48F0-B093-49B2B6E5201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045017" y="4566784"/>
                  <a:ext cx="1288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126F567-7632-462B-ADE2-6CCDA49C5CB9}"/>
                    </a:ext>
                  </a:extLst>
                </p14:cNvPr>
                <p14:cNvContentPartPr/>
                <p14:nvPr/>
              </p14:nvContentPartPr>
              <p14:xfrm>
                <a:off x="6244097" y="4595224"/>
                <a:ext cx="164160" cy="1112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126F567-7632-462B-ADE2-6CCDA49C5CB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235457" y="4586224"/>
                  <a:ext cx="1818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08EA21D-CE29-4BEA-916B-D38F6E717269}"/>
                    </a:ext>
                  </a:extLst>
                </p14:cNvPr>
                <p14:cNvContentPartPr/>
                <p14:nvPr/>
              </p14:nvContentPartPr>
              <p14:xfrm>
                <a:off x="6430217" y="4553104"/>
                <a:ext cx="128160" cy="152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08EA21D-CE29-4BEA-916B-D38F6E71726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421217" y="4544464"/>
                  <a:ext cx="1458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EB5F31F-FF4D-4C49-9BA4-80C223D07208}"/>
                    </a:ext>
                  </a:extLst>
                </p14:cNvPr>
                <p14:cNvContentPartPr/>
                <p14:nvPr/>
              </p14:nvContentPartPr>
              <p14:xfrm>
                <a:off x="6731897" y="4475704"/>
                <a:ext cx="13680" cy="224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EB5F31F-FF4D-4C49-9BA4-80C223D0720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723257" y="4466704"/>
                  <a:ext cx="313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081AF28-992A-4EFB-B29D-4FFDCD1A491E}"/>
                    </a:ext>
                  </a:extLst>
                </p14:cNvPr>
                <p14:cNvContentPartPr/>
                <p14:nvPr/>
              </p14:nvContentPartPr>
              <p14:xfrm>
                <a:off x="6689777" y="4620064"/>
                <a:ext cx="115200" cy="21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081AF28-992A-4EFB-B29D-4FFDCD1A491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680777" y="4611064"/>
                  <a:ext cx="1328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6C0E9F3-C5B9-462B-9B40-1E92EAC9C09A}"/>
                    </a:ext>
                  </a:extLst>
                </p14:cNvPr>
                <p14:cNvContentPartPr/>
                <p14:nvPr/>
              </p14:nvContentPartPr>
              <p14:xfrm>
                <a:off x="6875537" y="4490824"/>
                <a:ext cx="124200" cy="234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6C0E9F3-C5B9-462B-9B40-1E92EAC9C09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866537" y="4481824"/>
                  <a:ext cx="1418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1D4D537-6866-48E1-A5D1-C2FBE56A7FD6}"/>
                    </a:ext>
                  </a:extLst>
                </p14:cNvPr>
                <p14:cNvContentPartPr/>
                <p14:nvPr/>
              </p14:nvContentPartPr>
              <p14:xfrm>
                <a:off x="7054457" y="4525384"/>
                <a:ext cx="56880" cy="1843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1D4D537-6866-48E1-A5D1-C2FBE56A7FD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045817" y="4516384"/>
                  <a:ext cx="745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7BC7BA2-15AA-4A45-AC4D-8370BB9E2326}"/>
                    </a:ext>
                  </a:extLst>
                </p14:cNvPr>
                <p14:cNvContentPartPr/>
                <p14:nvPr/>
              </p14:nvContentPartPr>
              <p14:xfrm>
                <a:off x="7140857" y="4627264"/>
                <a:ext cx="92880" cy="979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7BC7BA2-15AA-4A45-AC4D-8370BB9E232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131857" y="4618624"/>
                  <a:ext cx="1105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784A2B0-8C52-4CB6-8C76-A13B0E94E625}"/>
                    </a:ext>
                  </a:extLst>
                </p14:cNvPr>
                <p14:cNvContentPartPr/>
                <p14:nvPr/>
              </p14:nvContentPartPr>
              <p14:xfrm>
                <a:off x="7234457" y="4606744"/>
                <a:ext cx="161280" cy="229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784A2B0-8C52-4CB6-8C76-A13B0E94E62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225817" y="4597744"/>
                  <a:ext cx="17892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CCB704F-4000-4840-BCA1-B34F1146F85A}"/>
              </a:ext>
            </a:extLst>
          </p:cNvPr>
          <p:cNvGrpSpPr/>
          <p:nvPr/>
        </p:nvGrpSpPr>
        <p:grpSpPr>
          <a:xfrm>
            <a:off x="7653497" y="4474264"/>
            <a:ext cx="617040" cy="304560"/>
            <a:chOff x="7653497" y="4474264"/>
            <a:chExt cx="617040" cy="30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64DC2CA-95CD-4C3F-B77D-FC23C130A386}"/>
                    </a:ext>
                  </a:extLst>
                </p14:cNvPr>
                <p14:cNvContentPartPr/>
                <p14:nvPr/>
              </p14:nvContentPartPr>
              <p14:xfrm>
                <a:off x="7653497" y="4586944"/>
                <a:ext cx="98640" cy="191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64DC2CA-95CD-4C3F-B77D-FC23C130A38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644497" y="4577944"/>
                  <a:ext cx="1162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2D193A5-395B-4156-8E0C-1A51D6E5FD6C}"/>
                    </a:ext>
                  </a:extLst>
                </p14:cNvPr>
                <p14:cNvContentPartPr/>
                <p14:nvPr/>
              </p14:nvContentPartPr>
              <p14:xfrm>
                <a:off x="7878857" y="4474264"/>
                <a:ext cx="8640" cy="248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2D193A5-395B-4156-8E0C-1A51D6E5FD6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870217" y="4465264"/>
                  <a:ext cx="262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7D1AC37-3C4F-433D-9A15-E5EEC5271648}"/>
                    </a:ext>
                  </a:extLst>
                </p14:cNvPr>
                <p14:cNvContentPartPr/>
                <p14:nvPr/>
              </p14:nvContentPartPr>
              <p14:xfrm>
                <a:off x="7994777" y="4613944"/>
                <a:ext cx="77040" cy="141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7D1AC37-3C4F-433D-9A15-E5EEC527164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986137" y="4605304"/>
                  <a:ext cx="946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9984F18-635D-43DA-A827-AC67AD919471}"/>
                    </a:ext>
                  </a:extLst>
                </p14:cNvPr>
                <p14:cNvContentPartPr/>
                <p14:nvPr/>
              </p14:nvContentPartPr>
              <p14:xfrm>
                <a:off x="8158577" y="4615384"/>
                <a:ext cx="111960" cy="1389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9984F18-635D-43DA-A827-AC67AD91947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149577" y="4606384"/>
                  <a:ext cx="12960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5EF2259-78F9-4B0D-8871-182A8C784DB2}"/>
              </a:ext>
            </a:extLst>
          </p:cNvPr>
          <p:cNvGrpSpPr/>
          <p:nvPr/>
        </p:nvGrpSpPr>
        <p:grpSpPr>
          <a:xfrm>
            <a:off x="4911409" y="4543819"/>
            <a:ext cx="219240" cy="176400"/>
            <a:chOff x="4911409" y="4543819"/>
            <a:chExt cx="219240" cy="17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52D8B64-EF4B-4D38-92DA-487662CB865D}"/>
                    </a:ext>
                  </a:extLst>
                </p14:cNvPr>
                <p14:cNvContentPartPr/>
                <p14:nvPr/>
              </p14:nvContentPartPr>
              <p14:xfrm>
                <a:off x="4911409" y="4543819"/>
                <a:ext cx="29520" cy="176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52D8B64-EF4B-4D38-92DA-487662CB865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902409" y="4535179"/>
                  <a:ext cx="471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76E1A3E-1675-440B-A290-6D49E863A9B1}"/>
                    </a:ext>
                  </a:extLst>
                </p14:cNvPr>
                <p14:cNvContentPartPr/>
                <p14:nvPr/>
              </p14:nvContentPartPr>
              <p14:xfrm>
                <a:off x="5025889" y="4578379"/>
                <a:ext cx="104760" cy="108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76E1A3E-1675-440B-A290-6D49E863A9B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016889" y="4569739"/>
                  <a:ext cx="1224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75FE164-CFFE-4485-B82F-F48CD5864205}"/>
              </a:ext>
            </a:extLst>
          </p:cNvPr>
          <p:cNvGrpSpPr/>
          <p:nvPr/>
        </p:nvGrpSpPr>
        <p:grpSpPr>
          <a:xfrm>
            <a:off x="5090689" y="3918499"/>
            <a:ext cx="2813040" cy="423000"/>
            <a:chOff x="5090689" y="3918499"/>
            <a:chExt cx="2813040" cy="42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34013E6-44A5-48A4-B668-8B9626AC759C}"/>
                    </a:ext>
                  </a:extLst>
                </p14:cNvPr>
                <p14:cNvContentPartPr/>
                <p14:nvPr/>
              </p14:nvContentPartPr>
              <p14:xfrm>
                <a:off x="5090689" y="4074019"/>
                <a:ext cx="51120" cy="174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34013E6-44A5-48A4-B668-8B9626AC759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081689" y="4065019"/>
                  <a:ext cx="687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0193776-1882-48E6-ACBC-563B4CB4FE32}"/>
                    </a:ext>
                  </a:extLst>
                </p14:cNvPr>
                <p14:cNvContentPartPr/>
                <p14:nvPr/>
              </p14:nvContentPartPr>
              <p14:xfrm>
                <a:off x="5992489" y="4067539"/>
                <a:ext cx="88200" cy="151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0193776-1882-48E6-ACBC-563B4CB4FE3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983489" y="4058899"/>
                  <a:ext cx="1058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5FB1EEE-5352-47B0-9A6E-B992E8886326}"/>
                    </a:ext>
                  </a:extLst>
                </p14:cNvPr>
                <p14:cNvContentPartPr/>
                <p14:nvPr/>
              </p14:nvContentPartPr>
              <p14:xfrm>
                <a:off x="5890609" y="3918499"/>
                <a:ext cx="61200" cy="3862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5FB1EEE-5352-47B0-9A6E-B992E888632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881969" y="3909859"/>
                  <a:ext cx="7884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37EF206-A946-46B9-9008-106184ECD4DB}"/>
                    </a:ext>
                  </a:extLst>
                </p14:cNvPr>
                <p14:cNvContentPartPr/>
                <p14:nvPr/>
              </p14:nvContentPartPr>
              <p14:xfrm>
                <a:off x="5957569" y="3942259"/>
                <a:ext cx="1919880" cy="3992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37EF206-A946-46B9-9008-106184ECD4D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948569" y="3933259"/>
                  <a:ext cx="193752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06DAF1D-2CAA-452E-BC30-8C94E4B267B6}"/>
                    </a:ext>
                  </a:extLst>
                </p14:cNvPr>
                <p14:cNvContentPartPr/>
                <p14:nvPr/>
              </p14:nvContentPartPr>
              <p14:xfrm>
                <a:off x="5857489" y="4279219"/>
                <a:ext cx="2046240" cy="482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06DAF1D-2CAA-452E-BC30-8C94E4B267B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848489" y="4270219"/>
                  <a:ext cx="2063880" cy="65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48226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FF145B-639C-4863-9BB4-BD621F9E0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50D323B-F1F5-4D6B-8018-45AEC789BC06}"/>
                  </a:ext>
                </a:extLst>
              </p14:cNvPr>
              <p14:cNvContentPartPr/>
              <p14:nvPr/>
            </p14:nvContentPartPr>
            <p14:xfrm>
              <a:off x="6465529" y="3449779"/>
              <a:ext cx="2520" cy="11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50D323B-F1F5-4D6B-8018-45AEC789BC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56529" y="3441139"/>
                <a:ext cx="20160" cy="2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54C55D49-68E9-4FD7-A4BB-A8A071F56AD8}"/>
              </a:ext>
            </a:extLst>
          </p:cNvPr>
          <p:cNvGrpSpPr/>
          <p:nvPr/>
        </p:nvGrpSpPr>
        <p:grpSpPr>
          <a:xfrm>
            <a:off x="4717729" y="3638419"/>
            <a:ext cx="1809000" cy="669960"/>
            <a:chOff x="4717729" y="3638419"/>
            <a:chExt cx="1809000" cy="66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9FBC597-58C6-42D5-9990-BC7A281AFE2D}"/>
                    </a:ext>
                  </a:extLst>
                </p14:cNvPr>
                <p14:cNvContentPartPr/>
                <p14:nvPr/>
              </p14:nvContentPartPr>
              <p14:xfrm>
                <a:off x="6169609" y="3713299"/>
                <a:ext cx="14400" cy="198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9FBC597-58C6-42D5-9990-BC7A281AFE2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60969" y="3704299"/>
                  <a:ext cx="320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6F334EC-321C-4005-953B-C93DB0627D15}"/>
                    </a:ext>
                  </a:extLst>
                </p14:cNvPr>
                <p14:cNvContentPartPr/>
                <p14:nvPr/>
              </p14:nvContentPartPr>
              <p14:xfrm>
                <a:off x="6221089" y="3648139"/>
                <a:ext cx="305640" cy="389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6F334EC-321C-4005-953B-C93DB0627D1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12449" y="3639139"/>
                  <a:ext cx="32328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E462165-5DE2-413F-88E7-787CC56A1686}"/>
                    </a:ext>
                  </a:extLst>
                </p14:cNvPr>
                <p14:cNvContentPartPr/>
                <p14:nvPr/>
              </p14:nvContentPartPr>
              <p14:xfrm>
                <a:off x="4900249" y="3742819"/>
                <a:ext cx="127800" cy="201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E462165-5DE2-413F-88E7-787CC56A168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891249" y="3734179"/>
                  <a:ext cx="1454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61206FE-13C0-4CBC-B2F4-EA0BCB43F8C4}"/>
                    </a:ext>
                  </a:extLst>
                </p14:cNvPr>
                <p14:cNvContentPartPr/>
                <p14:nvPr/>
              </p14:nvContentPartPr>
              <p14:xfrm>
                <a:off x="4924369" y="4137019"/>
                <a:ext cx="92880" cy="84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61206FE-13C0-4CBC-B2F4-EA0BCB43F8C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15369" y="4128019"/>
                  <a:ext cx="1105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F8FA191-C20B-404F-8AED-95871C530CA3}"/>
                    </a:ext>
                  </a:extLst>
                </p14:cNvPr>
                <p14:cNvContentPartPr/>
                <p14:nvPr/>
              </p14:nvContentPartPr>
              <p14:xfrm>
                <a:off x="4984849" y="4098139"/>
                <a:ext cx="91800" cy="210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F8FA191-C20B-404F-8AED-95871C530CA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976209" y="4089139"/>
                  <a:ext cx="1094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7329DBE-88AF-45D9-9549-6BF059D308BE}"/>
                    </a:ext>
                  </a:extLst>
                </p14:cNvPr>
                <p14:cNvContentPartPr/>
                <p14:nvPr/>
              </p14:nvContentPartPr>
              <p14:xfrm>
                <a:off x="4730689" y="3696739"/>
                <a:ext cx="31680" cy="330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7329DBE-88AF-45D9-9549-6BF059D308B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722049" y="3687739"/>
                  <a:ext cx="4932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ABFDE25-79F7-47BB-93FD-C45F7E20FD68}"/>
                    </a:ext>
                  </a:extLst>
                </p14:cNvPr>
                <p14:cNvContentPartPr/>
                <p14:nvPr/>
              </p14:nvContentPartPr>
              <p14:xfrm>
                <a:off x="4762369" y="3638419"/>
                <a:ext cx="1246320" cy="273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ABFDE25-79F7-47BB-93FD-C45F7E20FD6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753369" y="3629779"/>
                  <a:ext cx="12639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691AE36-B85B-464A-AB2F-25F3EC5DBDE5}"/>
                    </a:ext>
                  </a:extLst>
                </p14:cNvPr>
                <p14:cNvContentPartPr/>
                <p14:nvPr/>
              </p14:nvContentPartPr>
              <p14:xfrm>
                <a:off x="4717729" y="3944779"/>
                <a:ext cx="1282320" cy="105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691AE36-B85B-464A-AB2F-25F3EC5DBDE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708729" y="3936139"/>
                  <a:ext cx="1299960" cy="122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37632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E85509-28F0-424A-92F9-EFE237FE9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61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8898</TotalTime>
  <Words>424</Words>
  <Application>Microsoft Office PowerPoint</Application>
  <PresentationFormat>On-screen Show (16:9)</PresentationFormat>
  <Paragraphs>71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Calibri</vt:lpstr>
      <vt:lpstr>Calibri Light</vt:lpstr>
      <vt:lpstr>Arial</vt:lpstr>
      <vt:lpstr>Office Theme</vt:lpstr>
      <vt:lpstr>CSE 11  Accelerated Intro to Programming Lecture 8</vt:lpstr>
      <vt:lpstr>Announcements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Interfaces</vt:lpstr>
      <vt:lpstr>Intersect Region</vt:lpstr>
      <vt:lpstr>PowerPoint Presentation</vt:lpstr>
      <vt:lpstr>SubtractRegion</vt:lpstr>
      <vt:lpstr>Something more complicated</vt:lpstr>
      <vt:lpstr>Inheritance</vt:lpstr>
      <vt:lpstr>Abstract Class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11 – Expedited Java</dc:title>
  <dc:creator>Greg Miranda</dc:creator>
  <cp:lastModifiedBy>Greg Miranda</cp:lastModifiedBy>
  <cp:revision>364</cp:revision>
  <dcterms:modified xsi:type="dcterms:W3CDTF">2021-08-12T17:52:38Z</dcterms:modified>
</cp:coreProperties>
</file>